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notesSlides/notesSlide14.xml" ContentType="application/vnd.openxmlformats-officedocument.presentationml.notesSlide+xml"/>
  <Override PartName="/ppt/slides/slide22.xml" ContentType="application/vnd.openxmlformats-officedocument.presentationml.slide+xml"/>
  <Override PartName="/ppt/theme/theme2.xml" ContentType="application/vnd.openxmlformats-officedocument.theme+xml"/>
  <Override PartName="/ppt/theme/theme4.xml" ContentType="application/vnd.openxmlformats-officedocument.theme+xml"/>
  <Override PartName="/ppt/slides/slide2.xml" ContentType="application/vnd.openxmlformats-officedocument.presentationml.slide+xml"/>
  <Override PartName="/ppt/notesSlides/notesSlide11.xml" ContentType="application/vnd.openxmlformats-officedocument.presentationml.notesSlide+xml"/>
  <Override PartName="/docProps/app.xml" ContentType="application/vnd.openxmlformats-officedocument.extended-properties+xml"/>
  <Override PartName="/ppt/notesSlides/notesSlide9.xml" ContentType="application/vnd.openxmlformats-officedocument.presentationml.notesSlide+xml"/>
  <Override PartName="/ppt/slideLayouts/slideLayout23.xml" ContentType="application/vnd.openxmlformats-officedocument.presentationml.slideLayout+xml"/>
  <Override PartName="/ppt/slides/slide11.xml" ContentType="application/vnd.openxmlformats-officedocument.presentationml.slide+xml"/>
  <Override PartName="/ppt/slides/slide18.xml" ContentType="application/vnd.openxmlformats-officedocument.presentationml.slide+xml"/>
  <Override PartName="/ppt/slideLayouts/slideLayout21.xml" ContentType="application/vnd.openxmlformats-officedocument.presentationml.slideLayout+xml"/>
  <Override PartName="/ppt/theme/theme3.xml" ContentType="application/vnd.openxmlformats-officedocument.theme+xml"/>
  <Override PartName="/ppt/notesSlides/notesSlide16.xml" ContentType="application/vnd.openxmlformats-officedocument.presentationml.notesSlide+xml"/>
  <Override PartName="/ppt/slideLayouts/slideLayout3.xml" ContentType="application/vnd.openxmlformats-officedocument.presentationml.slideLayout+xml"/>
  <Override PartName="/ppt/slides/slide21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2.xml" ContentType="application/vnd.openxmlformats-officedocument.presentationml.slideLayout+xml"/>
  <Override PartName="/ppt/notesSlides/notesSlide3.xml" ContentType="application/vnd.openxmlformats-officedocument.presentationml.notesSlid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Default Extension="xml" ContentType="application/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Masters/slideMaster1.xml" ContentType="application/vnd.openxmlformats-officedocument.presentationml.slideMaster+xml"/>
  <Override PartName="/ppt/notesSlides/notesSlide7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19.xml" ContentType="application/vnd.openxmlformats-officedocument.presentationml.notesSlide+xml"/>
  <Override PartName="/ppt/handoutMasters/handoutMaster1.xml" ContentType="application/vnd.openxmlformats-officedocument.presentationml.handoutMaster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8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20.xml" ContentType="application/vnd.openxmlformats-officedocument.presentationml.slide+xml"/>
  <Override PartName="/ppt/slides/slide17.xml" ContentType="application/vnd.openxmlformats-officedocument.presentationml.slide+xml"/>
  <Override PartName="/ppt/slideLayouts/slideLayout4.xml" ContentType="application/vnd.openxmlformats-officedocument.presentationml.slideLayout+xml"/>
  <Override PartName="/ppt/notesSlides/notesSlide5.xml" ContentType="application/vnd.openxmlformats-officedocument.presentationml.notesSlide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theme/theme1.xml" ContentType="application/vnd.openxmlformats-officedocument.theme+xml"/>
  <Override PartName="/ppt/slideLayouts/slideLayout6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5.xml" ContentType="application/vnd.openxmlformats-officedocument.presentationml.slide+xml"/>
  <Override PartName="/ppt/slideLayouts/slideLayout14.xml" ContentType="application/vnd.openxmlformats-officedocument.presentationml.slideLayout+xml"/>
  <Override PartName="/ppt/slides/slide10.xml" ContentType="application/vnd.openxmlformats-officedocument.presentationml.slide+xml"/>
  <Override PartName="/ppt/slideLayouts/slideLayout7.xml" ContentType="application/vnd.openxmlformats-officedocument.presentationml.slideLayout+xml"/>
  <Override PartName="/ppt/presProps.xml" ContentType="application/vnd.openxmlformats-officedocument.presentationml.presProps+xml"/>
  <Default Extension="jpeg" ContentType="image/jpeg"/>
  <Override PartName="/ppt/notesSlides/notesSlide18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ppt/slideLayouts/slideLayout16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s/slide8.xml" ContentType="application/vnd.openxmlformats-officedocument.presentationml.slide+xml"/>
  <Override PartName="/ppt/slides/slide15.xml" ContentType="application/vnd.openxmlformats-officedocument.presentationml.slide+xml"/>
  <Default Extension="bin" ContentType="application/vnd.openxmlformats-officedocument.presentationml.printerSettings"/>
  <Override PartName="/ppt/slideMasters/slideMaster2.xml" ContentType="application/vnd.openxmlformats-officedocument.presentationml.slideMaster+xml"/>
  <Override PartName="/ppt/slideLayouts/slideLayout15.xml" ContentType="application/vnd.openxmlformats-officedocument.presentationml.slideLayout+xml"/>
  <Override PartName="/ppt/slides/slide9.xml" ContentType="application/vnd.openxmlformats-officedocument.presentationml.slide+xml"/>
  <Override PartName="/ppt/notesSlides/notesSlide10.xml" ContentType="application/vnd.openxmlformats-officedocument.presentationml.notesSlide+xml"/>
  <Default Extension="rels" ContentType="application/vnd.openxmlformats-package.relationships+xml"/>
  <Override PartName="/ppt/slideLayouts/slideLayout19.xml" ContentType="application/vnd.openxmlformats-officedocument.presentationml.slideLayout+xml"/>
  <Override PartName="/ppt/slides/slide6.xml" ContentType="application/vnd.openxmlformats-officedocument.presentationml.slide+xml"/>
  <Override PartName="/ppt/slides/slide16.xml" ContentType="application/vnd.openxmlformats-officedocument.presentationml.slide+xml"/>
  <Override PartName="/ppt/slideLayouts/slideLayout12.xml" ContentType="application/vnd.openxmlformats-officedocument.presentationml.slideLayout+xml"/>
  <Override PartName="/ppt/slides/slide19.xml" ContentType="application/vnd.openxmlformats-officedocument.presentationml.slide+xml"/>
  <Override PartName="/ppt/slides/slide12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firstSlideNum="3" strictFirstAndLastChars="0" saveSubsetFonts="1">
  <p:sldMasterIdLst>
    <p:sldMasterId id="2147483648" r:id="rId1"/>
    <p:sldMasterId id="2147483649" r:id="rId2"/>
  </p:sldMasterIdLst>
  <p:notesMasterIdLst>
    <p:notesMasterId r:id="rId25"/>
  </p:notesMasterIdLst>
  <p:handoutMasterIdLst>
    <p:handoutMasterId r:id="rId26"/>
  </p:handoutMasterIdLst>
  <p:sldIdLst>
    <p:sldId id="256" r:id="rId3"/>
    <p:sldId id="257" r:id="rId4"/>
    <p:sldId id="317" r:id="rId5"/>
    <p:sldId id="352" r:id="rId6"/>
    <p:sldId id="340" r:id="rId7"/>
    <p:sldId id="341" r:id="rId8"/>
    <p:sldId id="342" r:id="rId9"/>
    <p:sldId id="351" r:id="rId10"/>
    <p:sldId id="364" r:id="rId11"/>
    <p:sldId id="350" r:id="rId12"/>
    <p:sldId id="363" r:id="rId13"/>
    <p:sldId id="367" r:id="rId14"/>
    <p:sldId id="344" r:id="rId15"/>
    <p:sldId id="365" r:id="rId16"/>
    <p:sldId id="366" r:id="rId17"/>
    <p:sldId id="346" r:id="rId18"/>
    <p:sldId id="348" r:id="rId19"/>
    <p:sldId id="349" r:id="rId20"/>
    <p:sldId id="357" r:id="rId21"/>
    <p:sldId id="368" r:id="rId22"/>
    <p:sldId id="358" r:id="rId23"/>
    <p:sldId id="362" r:id="rId24"/>
  </p:sldIdLst>
  <p:sldSz cx="9144000" cy="6858000" type="screen4x3"/>
  <p:notesSz cx="6858000" cy="9144000"/>
  <p:defaultTextStyle>
    <a:defPPr>
      <a:defRPr lang="en-GB"/>
    </a:defPPr>
    <a:lvl1pPr algn="l" defTabSz="457200" rtl="0" fontAlgn="base">
      <a:lnSpc>
        <a:spcPct val="56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sz="2400" kern="1200">
        <a:solidFill>
          <a:schemeClr val="bg1"/>
        </a:solidFill>
        <a:latin typeface="Times New Roman" pitchFamily="18" charset="0"/>
        <a:ea typeface="MS Gothic" pitchFamily="49" charset="-128"/>
        <a:cs typeface="+mn-cs"/>
      </a:defRPr>
    </a:lvl1pPr>
    <a:lvl2pPr marL="457200" algn="l" defTabSz="457200" rtl="0" fontAlgn="base">
      <a:lnSpc>
        <a:spcPct val="56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sz="2400" kern="1200">
        <a:solidFill>
          <a:schemeClr val="bg1"/>
        </a:solidFill>
        <a:latin typeface="Times New Roman" pitchFamily="18" charset="0"/>
        <a:ea typeface="MS Gothic" pitchFamily="49" charset="-128"/>
        <a:cs typeface="+mn-cs"/>
      </a:defRPr>
    </a:lvl2pPr>
    <a:lvl3pPr marL="914400" algn="l" defTabSz="457200" rtl="0" fontAlgn="base">
      <a:lnSpc>
        <a:spcPct val="56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sz="2400" kern="1200">
        <a:solidFill>
          <a:schemeClr val="bg1"/>
        </a:solidFill>
        <a:latin typeface="Times New Roman" pitchFamily="18" charset="0"/>
        <a:ea typeface="MS Gothic" pitchFamily="49" charset="-128"/>
        <a:cs typeface="+mn-cs"/>
      </a:defRPr>
    </a:lvl3pPr>
    <a:lvl4pPr marL="1371600" algn="l" defTabSz="457200" rtl="0" fontAlgn="base">
      <a:lnSpc>
        <a:spcPct val="56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sz="2400" kern="1200">
        <a:solidFill>
          <a:schemeClr val="bg1"/>
        </a:solidFill>
        <a:latin typeface="Times New Roman" pitchFamily="18" charset="0"/>
        <a:ea typeface="MS Gothic" pitchFamily="49" charset="-128"/>
        <a:cs typeface="+mn-cs"/>
      </a:defRPr>
    </a:lvl4pPr>
    <a:lvl5pPr marL="1828800" algn="l" defTabSz="457200" rtl="0" fontAlgn="base">
      <a:lnSpc>
        <a:spcPct val="56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sz="2400" kern="1200">
        <a:solidFill>
          <a:schemeClr val="bg1"/>
        </a:solidFill>
        <a:latin typeface="Times New Roman" pitchFamily="18" charset="0"/>
        <a:ea typeface="MS Gothic" pitchFamily="49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bg1"/>
        </a:solidFill>
        <a:latin typeface="Times New Roman" pitchFamily="18" charset="0"/>
        <a:ea typeface="MS Gothic" pitchFamily="49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bg1"/>
        </a:solidFill>
        <a:latin typeface="Times New Roman" pitchFamily="18" charset="0"/>
        <a:ea typeface="MS Gothic" pitchFamily="49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bg1"/>
        </a:solidFill>
        <a:latin typeface="Times New Roman" pitchFamily="18" charset="0"/>
        <a:ea typeface="MS Gothic" pitchFamily="49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bg1"/>
        </a:solidFill>
        <a:latin typeface="Times New Roman" pitchFamily="18" charset="0"/>
        <a:ea typeface="MS Gothic" pitchFamily="49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showPr showNarration="1">
    <p:present/>
    <p:sldAll/>
    <p:penClr>
      <a:schemeClr val="tx1"/>
    </p:penClr>
  </p:showPr>
  <p:clrMru>
    <a:srgbClr val="FF9900"/>
    <a:srgbClr val="FF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 showOutlineIcons="0">
    <p:restoredLeft sz="31830" autoAdjust="0"/>
    <p:restoredTop sz="82211" autoAdjust="0"/>
  </p:normalViewPr>
  <p:slideViewPr>
    <p:cSldViewPr>
      <p:cViewPr>
        <p:scale>
          <a:sx n="66" d="100"/>
          <a:sy n="66" d="100"/>
        </p:scale>
        <p:origin x="-192" y="-88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1" Type="http://schemas.openxmlformats.org/officeDocument/2006/relationships/tableStyles" Target="tableStyles.xml"/><Relationship Id="rId7" Type="http://schemas.openxmlformats.org/officeDocument/2006/relationships/slide" Target="slides/slide5.xml"/><Relationship Id="rId1" Type="http://schemas.openxmlformats.org/officeDocument/2006/relationships/slideMaster" Target="slideMasters/slideMaster1.xml"/><Relationship Id="rId24" Type="http://schemas.openxmlformats.org/officeDocument/2006/relationships/slide" Target="slides/slide22.xml"/><Relationship Id="rId25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0" Type="http://schemas.openxmlformats.org/officeDocument/2006/relationships/slide" Target="slides/slide8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9" Type="http://schemas.openxmlformats.org/officeDocument/2006/relationships/slide" Target="slides/slide7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7" Type="http://schemas.openxmlformats.org/officeDocument/2006/relationships/printerSettings" Target="printerSettings/printerSettings1.bin"/><Relationship Id="rId14" Type="http://schemas.openxmlformats.org/officeDocument/2006/relationships/slide" Target="slides/slide12.xml"/><Relationship Id="rId23" Type="http://schemas.openxmlformats.org/officeDocument/2006/relationships/slide" Target="slides/slide21.xml"/><Relationship Id="rId4" Type="http://schemas.openxmlformats.org/officeDocument/2006/relationships/slide" Target="slides/slide2.xml"/><Relationship Id="rId28" Type="http://schemas.openxmlformats.org/officeDocument/2006/relationships/presProps" Target="presProps.xml"/><Relationship Id="rId26" Type="http://schemas.openxmlformats.org/officeDocument/2006/relationships/handoutMaster" Target="handoutMasters/handoutMaster1.xml"/><Relationship Id="rId30" Type="http://schemas.openxmlformats.org/officeDocument/2006/relationships/theme" Target="theme/theme1.xml"/><Relationship Id="rId11" Type="http://schemas.openxmlformats.org/officeDocument/2006/relationships/slide" Target="slides/slide9.xml"/><Relationship Id="rId29" Type="http://schemas.openxmlformats.org/officeDocument/2006/relationships/viewProps" Target="viewProps.xml"/><Relationship Id="rId6" Type="http://schemas.openxmlformats.org/officeDocument/2006/relationships/slide" Target="slides/slide4.xml"/><Relationship Id="rId16" Type="http://schemas.openxmlformats.org/officeDocument/2006/relationships/slide" Target="slides/slide14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9" Type="http://schemas.openxmlformats.org/officeDocument/2006/relationships/slide" Target="slides/slide17.xml"/><Relationship Id="rId20" Type="http://schemas.openxmlformats.org/officeDocument/2006/relationships/slide" Target="slides/slide18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" Type="http://schemas.openxmlformats.org/officeDocument/2006/relationships/slideMaster" Target="slideMasters/slideMaster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buFont typeface="Times New Roman" charset="0"/>
              <a:buNone/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3142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buFont typeface="Times New Roman" charset="0"/>
              <a:buNone/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3142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buFont typeface="Times New Roman" charset="0"/>
              <a:buNone/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3142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buFont typeface="Times New Roman" charset="0"/>
              <a:buNone/>
              <a:defRPr sz="1200">
                <a:latin typeface="Times New Roman" charset="0"/>
              </a:defRPr>
            </a:lvl1pPr>
          </a:lstStyle>
          <a:p>
            <a:pPr>
              <a:defRPr/>
            </a:pPr>
            <a:fld id="{EDDF64D2-7268-4BE2-8A5C-3F673ABDD490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AutoShape 1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36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en-ZA">
              <a:latin typeface="Times New Roman" charset="0"/>
            </a:endParaRPr>
          </a:p>
        </p:txBody>
      </p:sp>
      <p:sp>
        <p:nvSpPr>
          <p:cNvPr id="3074" name="AutoShape 2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en-ZA">
              <a:latin typeface="Times New Roman" charset="0"/>
            </a:endParaRPr>
          </a:p>
        </p:txBody>
      </p:sp>
      <p:sp>
        <p:nvSpPr>
          <p:cNvPr id="3075" name="AutoShape 3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en-ZA">
              <a:latin typeface="Times New Roman" charset="0"/>
            </a:endParaRPr>
          </a:p>
        </p:txBody>
      </p:sp>
      <p:sp>
        <p:nvSpPr>
          <p:cNvPr id="3076" name="AutoShape 4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en-ZA">
              <a:latin typeface="Times New Roman" charset="0"/>
            </a:endParaRPr>
          </a:p>
        </p:txBody>
      </p:sp>
      <p:sp>
        <p:nvSpPr>
          <p:cNvPr id="3077" name="AutoShape 5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en-ZA">
              <a:latin typeface="Times New Roman" charset="0"/>
            </a:endParaRPr>
          </a:p>
        </p:txBody>
      </p:sp>
      <p:sp>
        <p:nvSpPr>
          <p:cNvPr id="3078" name="AutoShape 6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en-ZA">
              <a:latin typeface="Times New Roman" charset="0"/>
            </a:endParaRPr>
          </a:p>
        </p:txBody>
      </p:sp>
      <p:sp>
        <p:nvSpPr>
          <p:cNvPr id="3079" name="AutoShape 7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en-ZA">
              <a:latin typeface="Times New Roman" charset="0"/>
            </a:endParaRPr>
          </a:p>
        </p:txBody>
      </p:sp>
      <p:sp>
        <p:nvSpPr>
          <p:cNvPr id="3080" name="AutoShape 8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en-ZA">
              <a:latin typeface="Times New Roman" charset="0"/>
            </a:endParaRPr>
          </a:p>
        </p:txBody>
      </p:sp>
      <p:sp>
        <p:nvSpPr>
          <p:cNvPr id="3081" name="AutoShape 9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en-ZA">
              <a:latin typeface="Times New Roman" charset="0"/>
            </a:endParaRPr>
          </a:p>
        </p:txBody>
      </p:sp>
      <p:sp>
        <p:nvSpPr>
          <p:cNvPr id="3082" name="AutoShape 10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en-ZA">
              <a:latin typeface="Times New Roman" charset="0"/>
            </a:endParaRPr>
          </a:p>
        </p:txBody>
      </p:sp>
      <p:sp>
        <p:nvSpPr>
          <p:cNvPr id="3083" name="AutoShape 11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en-ZA">
              <a:latin typeface="Times New Roman" charset="0"/>
            </a:endParaRPr>
          </a:p>
        </p:txBody>
      </p:sp>
      <p:sp>
        <p:nvSpPr>
          <p:cNvPr id="3084" name="AutoShape 12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en-ZA">
              <a:latin typeface="Times New Roman" charset="0"/>
            </a:endParaRPr>
          </a:p>
        </p:txBody>
      </p:sp>
      <p:sp>
        <p:nvSpPr>
          <p:cNvPr id="3085" name="AutoShape 13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en-ZA">
              <a:latin typeface="Times New Roman" charset="0"/>
            </a:endParaRPr>
          </a:p>
        </p:txBody>
      </p:sp>
      <p:sp>
        <p:nvSpPr>
          <p:cNvPr id="3086" name="AutoShape 14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en-ZA">
              <a:latin typeface="Times New Roman" charset="0"/>
            </a:endParaRPr>
          </a:p>
        </p:txBody>
      </p:sp>
      <p:sp>
        <p:nvSpPr>
          <p:cNvPr id="3087" name="Rectangle 15"/>
          <p:cNvSpPr>
            <a:spLocks noGrp="1" noChangeArrowheads="1"/>
          </p:cNvSpPr>
          <p:nvPr>
            <p:ph type="hdr"/>
          </p:nvPr>
        </p:nvSpPr>
        <p:spPr bwMode="auto">
          <a:xfrm>
            <a:off x="0" y="0"/>
            <a:ext cx="2949575" cy="4556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buFont typeface="Times New Roman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cs typeface="Tahoma" pitchFamily="34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088" name="Rectangle 16"/>
          <p:cNvSpPr>
            <a:spLocks noGrp="1" noChangeArrowheads="1"/>
          </p:cNvSpPr>
          <p:nvPr>
            <p:ph type="dt"/>
          </p:nvPr>
        </p:nvSpPr>
        <p:spPr bwMode="auto">
          <a:xfrm>
            <a:off x="3886200" y="0"/>
            <a:ext cx="2949575" cy="4556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buFont typeface="Times New Roman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cs typeface="Tahoma" pitchFamily="34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6642" name="Rectangle 17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49775" cy="3427413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90" name="Rectangle 18"/>
          <p:cNvSpPr>
            <a:spLocks noGrp="1" noChangeArrowheads="1"/>
          </p:cNvSpPr>
          <p:nvPr>
            <p:ph type="body"/>
          </p:nvPr>
        </p:nvSpPr>
        <p:spPr bwMode="auto">
          <a:xfrm>
            <a:off x="914400" y="4343400"/>
            <a:ext cx="5006975" cy="41132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noProof="0" smtClean="0"/>
          </a:p>
        </p:txBody>
      </p:sp>
      <p:sp>
        <p:nvSpPr>
          <p:cNvPr id="3091" name="Rectangle 19"/>
          <p:cNvSpPr>
            <a:spLocks noGrp="1" noChangeArrowheads="1"/>
          </p:cNvSpPr>
          <p:nvPr>
            <p:ph type="ftr"/>
          </p:nvPr>
        </p:nvSpPr>
        <p:spPr bwMode="auto">
          <a:xfrm>
            <a:off x="0" y="8686800"/>
            <a:ext cx="2949575" cy="4556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b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buFont typeface="Times New Roman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cs typeface="Tahoma" pitchFamily="34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092" name="Rectangle 20"/>
          <p:cNvSpPr>
            <a:spLocks noGrp="1" noChangeArrowheads="1"/>
          </p:cNvSpPr>
          <p:nvPr>
            <p:ph type="sldNum"/>
          </p:nvPr>
        </p:nvSpPr>
        <p:spPr bwMode="auto">
          <a:xfrm>
            <a:off x="3886200" y="8686800"/>
            <a:ext cx="2949575" cy="4556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b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buFont typeface="Times New Roman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cs typeface="Tahoma" pitchFamily="34" charset="0"/>
              </a:defRPr>
            </a:lvl1pPr>
          </a:lstStyle>
          <a:p>
            <a:pPr>
              <a:defRPr/>
            </a:pPr>
            <a:fld id="{631C0210-AC01-4033-929E-C8BA22F2612A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charset="0"/>
        <a:ea typeface="+mn-ea"/>
        <a:cs typeface="+mn-cs"/>
      </a:defRPr>
    </a:lvl1pPr>
    <a:lvl2pPr marL="742950" indent="-28575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charset="0"/>
        <a:ea typeface="+mn-ea"/>
        <a:cs typeface="+mn-cs"/>
      </a:defRPr>
    </a:lvl2pPr>
    <a:lvl3pPr marL="11430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charset="0"/>
        <a:ea typeface="+mn-ea"/>
        <a:cs typeface="+mn-cs"/>
      </a:defRPr>
    </a:lvl3pPr>
    <a:lvl4pPr marL="16002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charset="0"/>
        <a:ea typeface="+mn-ea"/>
        <a:cs typeface="+mn-cs"/>
      </a:defRPr>
    </a:lvl4pPr>
    <a:lvl5pPr marL="20574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0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buFont typeface="Times New Roman" pitchFamily="18" charset="0"/>
              <a:buNone/>
            </a:pPr>
            <a:fld id="{EA245F7F-9661-4041-86C8-8DB0D0931546}" type="slidenum">
              <a:rPr lang="en-GB" smtClean="0">
                <a:latin typeface="Times New Roman" pitchFamily="18" charset="0"/>
              </a:rPr>
              <a:pPr>
                <a:buFont typeface="Times New Roman" pitchFamily="18" charset="0"/>
                <a:buNone/>
              </a:pPr>
              <a:t>3</a:t>
            </a:fld>
            <a:endParaRPr lang="en-GB" smtClean="0">
              <a:latin typeface="Times New Roman" pitchFamily="18" charset="0"/>
            </a:endParaRPr>
          </a:p>
        </p:txBody>
      </p:sp>
      <p:sp>
        <p:nvSpPr>
          <p:cNvPr id="27651" name="Text Box 1"/>
          <p:cNvSpPr txBox="1"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lnSpc>
                <a:spcPct val="100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5C343672-5F04-4FB6-95F7-CEA2FA39B349}" type="slidenum">
              <a:rPr lang="en-GB" sz="1200">
                <a:solidFill>
                  <a:srgbClr val="000000"/>
                </a:solidFill>
                <a:cs typeface="Tahoma" pitchFamily="34" charset="0"/>
              </a:rPr>
              <a:pPr algn="r">
                <a:lnSpc>
                  <a:spcPct val="100000"/>
                </a:lnSpc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3</a:t>
            </a:fld>
            <a:endParaRPr lang="en-GB" sz="1200">
              <a:solidFill>
                <a:srgbClr val="000000"/>
              </a:solidFill>
              <a:cs typeface="Tahoma" pitchFamily="34" charset="0"/>
            </a:endParaRPr>
          </a:p>
        </p:txBody>
      </p:sp>
      <p:sp>
        <p:nvSpPr>
          <p:cNvPr id="27652" name="Text Box 2"/>
          <p:cNvSpPr txBox="1"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>
              <a:lnSpc>
                <a:spcPct val="100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US" sz="1200">
              <a:solidFill>
                <a:srgbClr val="000000"/>
              </a:solidFill>
              <a:cs typeface="Tahoma" pitchFamily="34" charset="0"/>
            </a:endParaRPr>
          </a:p>
        </p:txBody>
      </p:sp>
      <p:sp>
        <p:nvSpPr>
          <p:cNvPr id="27653" name="Text Box 3"/>
          <p:cNvSpPr txBox="1"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>
              <a:lnSpc>
                <a:spcPct val="100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US" sz="1200">
              <a:solidFill>
                <a:srgbClr val="000000"/>
              </a:solidFill>
              <a:cs typeface="Tahoma" pitchFamily="34" charset="0"/>
            </a:endParaRPr>
          </a:p>
        </p:txBody>
      </p:sp>
      <p:sp>
        <p:nvSpPr>
          <p:cNvPr id="27654" name="Text Box 4"/>
          <p:cNvSpPr txBox="1"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>
              <a:lnSpc>
                <a:spcPct val="100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US" sz="1200">
              <a:solidFill>
                <a:srgbClr val="000000"/>
              </a:solidFill>
              <a:cs typeface="Tahoma" pitchFamily="34" charset="0"/>
            </a:endParaRPr>
          </a:p>
        </p:txBody>
      </p:sp>
      <p:sp>
        <p:nvSpPr>
          <p:cNvPr id="27655" name="Text Box 5"/>
          <p:cNvSpPr txBox="1">
            <a:spLocks noChangeArrowheads="1"/>
          </p:cNvSpPr>
          <p:nvPr/>
        </p:nvSpPr>
        <p:spPr bwMode="auto">
          <a:xfrm>
            <a:off x="1144588" y="685800"/>
            <a:ext cx="4567237" cy="3425825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ZA"/>
          </a:p>
        </p:txBody>
      </p:sp>
      <p:sp>
        <p:nvSpPr>
          <p:cNvPr id="27656" name="Rectangle 6"/>
          <p:cNvSpPr>
            <a:spLocks noGrp="1" noChangeArrowheads="1"/>
          </p:cNvSpPr>
          <p:nvPr>
            <p:ph type="body"/>
          </p:nvPr>
        </p:nvSpPr>
        <p:spPr>
          <a:xfrm>
            <a:off x="914400" y="4343400"/>
            <a:ext cx="5008563" cy="4114800"/>
          </a:xfrm>
          <a:noFill/>
          <a:ln/>
        </p:spPr>
        <p:txBody>
          <a:bodyPr wrap="none" anchor="ctr"/>
          <a:lstStyle/>
          <a:p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0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buFont typeface="Times New Roman" pitchFamily="18" charset="0"/>
              <a:buNone/>
            </a:pPr>
            <a:fld id="{C781686C-DE14-4044-96B1-737B56788BCD}" type="slidenum">
              <a:rPr lang="en-GB" smtClean="0">
                <a:latin typeface="Times New Roman" pitchFamily="18" charset="0"/>
              </a:rPr>
              <a:pPr>
                <a:buFont typeface="Times New Roman" pitchFamily="18" charset="0"/>
                <a:buNone/>
              </a:pPr>
              <a:t>4</a:t>
            </a:fld>
            <a:endParaRPr lang="en-GB" smtClean="0">
              <a:latin typeface="Times New Roman" pitchFamily="18" charset="0"/>
            </a:endParaRPr>
          </a:p>
        </p:txBody>
      </p:sp>
      <p:sp>
        <p:nvSpPr>
          <p:cNvPr id="28675" name="Text Box 1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ZA"/>
          </a:p>
        </p:txBody>
      </p:sp>
      <p:sp>
        <p:nvSpPr>
          <p:cNvPr id="28676" name="Rectangle 2"/>
          <p:cNvSpPr>
            <a:spLocks noGrp="1" noChangeArrowheads="1"/>
          </p:cNvSpPr>
          <p:nvPr>
            <p:ph type="body"/>
          </p:nvPr>
        </p:nvSpPr>
        <p:spPr>
          <a:xfrm>
            <a:off x="914400" y="4343400"/>
            <a:ext cx="5008563" cy="4114800"/>
          </a:xfrm>
          <a:noFill/>
          <a:ln/>
        </p:spPr>
        <p:txBody>
          <a:bodyPr wrap="none" anchor="ctr"/>
          <a:lstStyle/>
          <a:p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0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buFont typeface="Times New Roman" pitchFamily="18" charset="0"/>
              <a:buNone/>
            </a:pPr>
            <a:fld id="{0A4C1368-DA37-4695-B3B2-4B0C43DA8611}" type="slidenum">
              <a:rPr lang="en-GB" smtClean="0">
                <a:latin typeface="Times New Roman" pitchFamily="18" charset="0"/>
              </a:rPr>
              <a:pPr>
                <a:buFont typeface="Times New Roman" pitchFamily="18" charset="0"/>
                <a:buNone/>
              </a:pPr>
              <a:t>5</a:t>
            </a:fld>
            <a:endParaRPr lang="en-GB" smtClean="0">
              <a:latin typeface="Times New Roman" pitchFamily="18" charset="0"/>
            </a:endParaRPr>
          </a:p>
        </p:txBody>
      </p:sp>
      <p:sp>
        <p:nvSpPr>
          <p:cNvPr id="29699" name="Text Box 2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ZA"/>
          </a:p>
        </p:txBody>
      </p:sp>
      <p:sp>
        <p:nvSpPr>
          <p:cNvPr id="29700" name="Text Box 3"/>
          <p:cNvSpPr>
            <a:spLocks noGrp="1" noChangeArrowheads="1"/>
          </p:cNvSpPr>
          <p:nvPr>
            <p:ph type="body"/>
          </p:nvPr>
        </p:nvSpPr>
        <p:spPr>
          <a:xfrm>
            <a:off x="914400" y="4343400"/>
            <a:ext cx="5008563" cy="4114800"/>
          </a:xfrm>
          <a:noFill/>
          <a:ln/>
        </p:spPr>
        <p:txBody>
          <a:bodyPr wrap="none" anchor="ctr"/>
          <a:lstStyle/>
          <a:p>
            <a:pPr>
              <a:buFont typeface="Times New Roman" pitchFamily="18" charset="0"/>
              <a:buChar char="•"/>
            </a:pPr>
            <a:r>
              <a:rPr lang="en-US" smtClean="0">
                <a:latin typeface="Times New Roman" pitchFamily="18" charset="0"/>
              </a:rPr>
              <a:t>OEF was founded in 2002</a:t>
            </a:r>
          </a:p>
          <a:p>
            <a:pPr>
              <a:buFont typeface="Times New Roman" pitchFamily="18" charset="0"/>
              <a:buChar char="•"/>
            </a:pPr>
            <a:r>
              <a:rPr lang="en-US" smtClean="0">
                <a:latin typeface="Times New Roman" pitchFamily="18" charset="0"/>
              </a:rPr>
              <a:t>OEF is a 501(c)(3) nonprofit</a:t>
            </a:r>
          </a:p>
          <a:p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0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buFont typeface="Times New Roman" pitchFamily="18" charset="0"/>
              <a:buNone/>
            </a:pPr>
            <a:fld id="{08FC5C14-5815-464D-8663-52A229F830E3}" type="slidenum">
              <a:rPr lang="en-GB" smtClean="0">
                <a:latin typeface="Times New Roman" pitchFamily="18" charset="0"/>
              </a:rPr>
              <a:pPr>
                <a:buFont typeface="Times New Roman" pitchFamily="18" charset="0"/>
                <a:buNone/>
              </a:pPr>
              <a:t>6</a:t>
            </a:fld>
            <a:endParaRPr lang="en-GB" smtClean="0">
              <a:latin typeface="Times New Roman" pitchFamily="18" charset="0"/>
            </a:endParaRPr>
          </a:p>
        </p:txBody>
      </p:sp>
      <p:sp>
        <p:nvSpPr>
          <p:cNvPr id="30723" name="Text Box 2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ZA"/>
          </a:p>
        </p:txBody>
      </p:sp>
      <p:sp>
        <p:nvSpPr>
          <p:cNvPr id="30724" name="Text Box 3"/>
          <p:cNvSpPr>
            <a:spLocks noGrp="1" noChangeArrowheads="1"/>
          </p:cNvSpPr>
          <p:nvPr>
            <p:ph type="body"/>
          </p:nvPr>
        </p:nvSpPr>
        <p:spPr>
          <a:xfrm>
            <a:off x="914400" y="4343400"/>
            <a:ext cx="5008563" cy="4114800"/>
          </a:xfrm>
          <a:noFill/>
          <a:ln/>
        </p:spPr>
        <p:txBody>
          <a:bodyPr wrap="none" anchor="ctr"/>
          <a:lstStyle/>
          <a:p>
            <a:pPr>
              <a:buFont typeface="Times New Roman" pitchFamily="18" charset="0"/>
              <a:buChar char="•"/>
            </a:pPr>
            <a:r>
              <a:rPr lang="en-US" smtClean="0">
                <a:latin typeface="Times New Roman" pitchFamily="18" charset="0"/>
              </a:rPr>
              <a:t>Project environment: where teachers and students engage in collaborative learning</a:t>
            </a:r>
          </a:p>
          <a:p>
            <a:pPr>
              <a:buFont typeface="Times New Roman" pitchFamily="18" charset="0"/>
              <a:buChar char="•"/>
            </a:pPr>
            <a:r>
              <a:rPr lang="en-US" smtClean="0">
                <a:latin typeface="Times New Roman" pitchFamily="18" charset="0"/>
              </a:rPr>
              <a:t>Competition space: where students participate in technology contests</a:t>
            </a:r>
          </a:p>
          <a:p>
            <a:pPr>
              <a:buFont typeface="Times New Roman" pitchFamily="18" charset="0"/>
              <a:buChar char="•"/>
            </a:pPr>
            <a:r>
              <a:rPr lang="en-US" smtClean="0">
                <a:latin typeface="Times New Roman" pitchFamily="18" charset="0"/>
              </a:rPr>
              <a:t>ThinkQuest Library: an award-winning learning resource visited by millions</a:t>
            </a:r>
          </a:p>
          <a:p>
            <a:pPr>
              <a:buFont typeface="Times New Roman" pitchFamily="18" charset="0"/>
              <a:buChar char="•"/>
            </a:pPr>
            <a:r>
              <a:rPr lang="en-US" smtClean="0">
                <a:latin typeface="Times New Roman" pitchFamily="18" charset="0"/>
              </a:rPr>
              <a:t>Professional development: program for educators</a:t>
            </a:r>
          </a:p>
          <a:p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0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buFont typeface="Times New Roman" pitchFamily="18" charset="0"/>
              <a:buNone/>
            </a:pPr>
            <a:fld id="{7B5B0B1A-2E93-4A0C-A0B3-D51ECF965557}" type="slidenum">
              <a:rPr lang="en-GB" smtClean="0">
                <a:latin typeface="Times New Roman" pitchFamily="18" charset="0"/>
              </a:rPr>
              <a:pPr>
                <a:buFont typeface="Times New Roman" pitchFamily="18" charset="0"/>
                <a:buNone/>
              </a:pPr>
              <a:t>7</a:t>
            </a:fld>
            <a:endParaRPr lang="en-GB" smtClean="0">
              <a:latin typeface="Times New Roman" pitchFamily="18" charset="0"/>
            </a:endParaRPr>
          </a:p>
        </p:txBody>
      </p:sp>
      <p:sp>
        <p:nvSpPr>
          <p:cNvPr id="31747" name="Text Box 2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ZA"/>
          </a:p>
        </p:txBody>
      </p:sp>
      <p:sp>
        <p:nvSpPr>
          <p:cNvPr id="31748" name="Rectangle 3"/>
          <p:cNvSpPr>
            <a:spLocks noGrp="1" noChangeArrowheads="1"/>
          </p:cNvSpPr>
          <p:nvPr>
            <p:ph type="body"/>
          </p:nvPr>
        </p:nvSpPr>
        <p:spPr>
          <a:xfrm>
            <a:off x="914400" y="4343400"/>
            <a:ext cx="5002213" cy="4114800"/>
          </a:xfrm>
          <a:noFill/>
          <a:ln/>
        </p:spPr>
        <p:txBody>
          <a:bodyPr wrap="none" anchor="ctr"/>
          <a:lstStyle/>
          <a:p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0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buFont typeface="Times New Roman" pitchFamily="18" charset="0"/>
              <a:buNone/>
            </a:pPr>
            <a:fld id="{CF22576F-078A-4326-A3A4-D245CBAD5667}" type="slidenum">
              <a:rPr lang="en-GB" smtClean="0">
                <a:latin typeface="Times New Roman" pitchFamily="18" charset="0"/>
              </a:rPr>
              <a:pPr>
                <a:buFont typeface="Times New Roman" pitchFamily="18" charset="0"/>
                <a:buNone/>
              </a:pPr>
              <a:t>8</a:t>
            </a:fld>
            <a:endParaRPr lang="en-GB" smtClean="0">
              <a:latin typeface="Times New Roman" pitchFamily="18" charset="0"/>
            </a:endParaRPr>
          </a:p>
        </p:txBody>
      </p:sp>
      <p:sp>
        <p:nvSpPr>
          <p:cNvPr id="32771" name="Text Box 2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ZA"/>
          </a:p>
        </p:txBody>
      </p:sp>
      <p:sp>
        <p:nvSpPr>
          <p:cNvPr id="32772" name="Rectangle 3"/>
          <p:cNvSpPr>
            <a:spLocks noGrp="1" noChangeArrowheads="1"/>
          </p:cNvSpPr>
          <p:nvPr>
            <p:ph type="body"/>
          </p:nvPr>
        </p:nvSpPr>
        <p:spPr>
          <a:xfrm>
            <a:off x="914400" y="4343400"/>
            <a:ext cx="5002213" cy="4114800"/>
          </a:xfrm>
          <a:noFill/>
          <a:ln/>
        </p:spPr>
        <p:txBody>
          <a:bodyPr wrap="none" anchor="ctr"/>
          <a:lstStyle/>
          <a:p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0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buFont typeface="Times New Roman" pitchFamily="18" charset="0"/>
              <a:buNone/>
            </a:pPr>
            <a:fld id="{69B9FED8-6E60-4FF4-9165-0ADD3442571E}" type="slidenum">
              <a:rPr lang="en-GB" smtClean="0">
                <a:latin typeface="Times New Roman" pitchFamily="18" charset="0"/>
              </a:rPr>
              <a:pPr>
                <a:buFont typeface="Times New Roman" pitchFamily="18" charset="0"/>
                <a:buNone/>
              </a:pPr>
              <a:t>9</a:t>
            </a:fld>
            <a:endParaRPr lang="en-GB" smtClean="0">
              <a:latin typeface="Times New Roman" pitchFamily="18" charset="0"/>
            </a:endParaRPr>
          </a:p>
        </p:txBody>
      </p:sp>
      <p:sp>
        <p:nvSpPr>
          <p:cNvPr id="33795" name="Text Box 2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ZA"/>
          </a:p>
        </p:txBody>
      </p:sp>
      <p:sp>
        <p:nvSpPr>
          <p:cNvPr id="33796" name="Rectangle 3"/>
          <p:cNvSpPr>
            <a:spLocks noGrp="1" noChangeArrowheads="1"/>
          </p:cNvSpPr>
          <p:nvPr>
            <p:ph type="body"/>
          </p:nvPr>
        </p:nvSpPr>
        <p:spPr>
          <a:xfrm>
            <a:off x="914400" y="4343400"/>
            <a:ext cx="5002213" cy="4114800"/>
          </a:xfrm>
          <a:noFill/>
          <a:ln/>
        </p:spPr>
        <p:txBody>
          <a:bodyPr wrap="none" anchor="ctr"/>
          <a:lstStyle/>
          <a:p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0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buFont typeface="Times New Roman" pitchFamily="18" charset="0"/>
              <a:buNone/>
            </a:pPr>
            <a:fld id="{A331E40E-5822-4B3E-80D8-5B0D0FE076B4}" type="slidenum">
              <a:rPr lang="en-GB" smtClean="0">
                <a:latin typeface="Times New Roman" pitchFamily="18" charset="0"/>
              </a:rPr>
              <a:pPr>
                <a:buFont typeface="Times New Roman" pitchFamily="18" charset="0"/>
                <a:buNone/>
              </a:pPr>
              <a:t>10</a:t>
            </a:fld>
            <a:endParaRPr lang="en-GB" smtClean="0">
              <a:latin typeface="Times New Roman" pitchFamily="18" charset="0"/>
            </a:endParaRPr>
          </a:p>
        </p:txBody>
      </p:sp>
      <p:sp>
        <p:nvSpPr>
          <p:cNvPr id="34819" name="Text Box 2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ZA"/>
          </a:p>
        </p:txBody>
      </p:sp>
      <p:sp>
        <p:nvSpPr>
          <p:cNvPr id="34820" name="Rectangle 3"/>
          <p:cNvSpPr>
            <a:spLocks noGrp="1" noChangeArrowheads="1"/>
          </p:cNvSpPr>
          <p:nvPr>
            <p:ph type="body"/>
          </p:nvPr>
        </p:nvSpPr>
        <p:spPr>
          <a:xfrm>
            <a:off x="914400" y="4343400"/>
            <a:ext cx="5002213" cy="4114800"/>
          </a:xfrm>
          <a:noFill/>
          <a:ln/>
        </p:spPr>
        <p:txBody>
          <a:bodyPr wrap="none" anchor="ctr"/>
          <a:lstStyle/>
          <a:p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0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buFont typeface="Times New Roman" pitchFamily="18" charset="0"/>
              <a:buNone/>
            </a:pPr>
            <a:fld id="{808F6622-573C-473F-9F5D-A936BC3711A7}" type="slidenum">
              <a:rPr lang="en-GB" smtClean="0">
                <a:latin typeface="Times New Roman" pitchFamily="18" charset="0"/>
              </a:rPr>
              <a:pPr>
                <a:buFont typeface="Times New Roman" pitchFamily="18" charset="0"/>
                <a:buNone/>
              </a:pPr>
              <a:t>11</a:t>
            </a:fld>
            <a:endParaRPr lang="en-GB" smtClean="0">
              <a:latin typeface="Times New Roman" pitchFamily="18" charset="0"/>
            </a:endParaRPr>
          </a:p>
        </p:txBody>
      </p:sp>
      <p:sp>
        <p:nvSpPr>
          <p:cNvPr id="35843" name="Text Box 3074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ZA"/>
          </a:p>
        </p:txBody>
      </p:sp>
      <p:sp>
        <p:nvSpPr>
          <p:cNvPr id="35844" name="Text Box 3075"/>
          <p:cNvSpPr>
            <a:spLocks noGrp="1" noChangeArrowheads="1"/>
          </p:cNvSpPr>
          <p:nvPr>
            <p:ph type="body"/>
          </p:nvPr>
        </p:nvSpPr>
        <p:spPr>
          <a:xfrm>
            <a:off x="914400" y="4343400"/>
            <a:ext cx="5002213" cy="4114800"/>
          </a:xfrm>
          <a:noFill/>
          <a:ln/>
        </p:spPr>
        <p:txBody>
          <a:bodyPr wrap="none" anchor="ctr"/>
          <a:lstStyle/>
          <a:p>
            <a:endParaRPr 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0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buFont typeface="Times New Roman" pitchFamily="18" charset="0"/>
              <a:buNone/>
            </a:pPr>
            <a:fld id="{EDFA0945-B26F-4861-BA58-BB7B27ABAF87}" type="slidenum">
              <a:rPr lang="en-GB" smtClean="0">
                <a:latin typeface="Times New Roman" pitchFamily="18" charset="0"/>
              </a:rPr>
              <a:pPr>
                <a:buFont typeface="Times New Roman" pitchFamily="18" charset="0"/>
                <a:buNone/>
              </a:pPr>
              <a:t>12</a:t>
            </a:fld>
            <a:endParaRPr lang="en-GB" smtClean="0">
              <a:latin typeface="Times New Roman" pitchFamily="18" charset="0"/>
            </a:endParaRPr>
          </a:p>
        </p:txBody>
      </p:sp>
      <p:sp>
        <p:nvSpPr>
          <p:cNvPr id="36867" name="Text Box 3074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ZA"/>
          </a:p>
        </p:txBody>
      </p:sp>
      <p:sp>
        <p:nvSpPr>
          <p:cNvPr id="36868" name="Text Box 3075"/>
          <p:cNvSpPr>
            <a:spLocks noGrp="1" noChangeArrowheads="1"/>
          </p:cNvSpPr>
          <p:nvPr>
            <p:ph type="body"/>
          </p:nvPr>
        </p:nvSpPr>
        <p:spPr>
          <a:xfrm>
            <a:off x="914400" y="4343400"/>
            <a:ext cx="5002213" cy="4114800"/>
          </a:xfrm>
          <a:noFill/>
          <a:ln/>
        </p:spPr>
        <p:txBody>
          <a:bodyPr wrap="none" anchor="ctr"/>
          <a:lstStyle/>
          <a:p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0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buFont typeface="Times New Roman" pitchFamily="18" charset="0"/>
              <a:buNone/>
            </a:pPr>
            <a:fld id="{8395BDBD-BAFA-4B75-AB5B-C855D1E770B8}" type="slidenum">
              <a:rPr lang="en-GB" smtClean="0">
                <a:latin typeface="Times New Roman" pitchFamily="18" charset="0"/>
              </a:rPr>
              <a:pPr>
                <a:buFont typeface="Times New Roman" pitchFamily="18" charset="0"/>
                <a:buNone/>
              </a:pPr>
              <a:t>13</a:t>
            </a:fld>
            <a:endParaRPr lang="en-GB" smtClean="0">
              <a:latin typeface="Times New Roman" pitchFamily="18" charset="0"/>
            </a:endParaRPr>
          </a:p>
        </p:txBody>
      </p:sp>
      <p:sp>
        <p:nvSpPr>
          <p:cNvPr id="37891" name="Text Box 3074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ZA"/>
          </a:p>
        </p:txBody>
      </p:sp>
      <p:sp>
        <p:nvSpPr>
          <p:cNvPr id="37892" name="Text Box 3075"/>
          <p:cNvSpPr>
            <a:spLocks noGrp="1" noChangeArrowheads="1"/>
          </p:cNvSpPr>
          <p:nvPr>
            <p:ph type="body"/>
          </p:nvPr>
        </p:nvSpPr>
        <p:spPr>
          <a:xfrm>
            <a:off x="914400" y="4343400"/>
            <a:ext cx="5002213" cy="4114800"/>
          </a:xfrm>
          <a:noFill/>
          <a:ln/>
        </p:spPr>
        <p:txBody>
          <a:bodyPr wrap="none" anchor="ctr"/>
          <a:lstStyle/>
          <a:p>
            <a:endParaRPr 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0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buFont typeface="Times New Roman" pitchFamily="18" charset="0"/>
              <a:buNone/>
            </a:pPr>
            <a:fld id="{76EB82DF-6E29-4A8E-9A4D-319932136F03}" type="slidenum">
              <a:rPr lang="en-GB" smtClean="0">
                <a:latin typeface="Times New Roman" pitchFamily="18" charset="0"/>
              </a:rPr>
              <a:pPr>
                <a:buFont typeface="Times New Roman" pitchFamily="18" charset="0"/>
                <a:buNone/>
              </a:pPr>
              <a:t>15</a:t>
            </a:fld>
            <a:endParaRPr lang="en-GB" smtClean="0">
              <a:latin typeface="Times New Roman" pitchFamily="18" charset="0"/>
            </a:endParaRPr>
          </a:p>
        </p:txBody>
      </p:sp>
      <p:sp>
        <p:nvSpPr>
          <p:cNvPr id="38915" name="Text Box 2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ZA"/>
          </a:p>
        </p:txBody>
      </p:sp>
      <p:sp>
        <p:nvSpPr>
          <p:cNvPr id="38916" name="Text Box 3"/>
          <p:cNvSpPr>
            <a:spLocks noGrp="1" noChangeArrowheads="1"/>
          </p:cNvSpPr>
          <p:nvPr>
            <p:ph type="body"/>
          </p:nvPr>
        </p:nvSpPr>
        <p:spPr>
          <a:xfrm>
            <a:off x="914400" y="4343400"/>
            <a:ext cx="5002213" cy="4114800"/>
          </a:xfrm>
          <a:noFill/>
          <a:ln/>
        </p:spPr>
        <p:txBody>
          <a:bodyPr wrap="none" anchor="ctr"/>
          <a:lstStyle/>
          <a:p>
            <a:r>
              <a:rPr lang="en-GB" smtClean="0">
                <a:solidFill>
                  <a:srgbClr val="FF0000"/>
                </a:solidFill>
                <a:latin typeface="Arial" charset="0"/>
                <a:cs typeface="Arial" charset="0"/>
              </a:rPr>
              <a:t>Library</a:t>
            </a:r>
            <a:r>
              <a:rPr lang="en-GB" smtClean="0">
                <a:latin typeface="Arial" charset="0"/>
                <a:cs typeface="Arial" charset="0"/>
              </a:rPr>
              <a:t>:  (The) ThinkQuest Library the world’s largest online repository of student-developed learning projects.  It is visited by millions of web learners each month.</a:t>
            </a:r>
            <a:endParaRPr lang="en-GB" smtClean="0">
              <a:latin typeface="Times New Roman" pitchFamily="18" charset="0"/>
              <a:cs typeface="Times New Roman" pitchFamily="18" charset="0"/>
            </a:endParaRPr>
          </a:p>
          <a:p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0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buFont typeface="Times New Roman" pitchFamily="18" charset="0"/>
              <a:buNone/>
            </a:pPr>
            <a:fld id="{DCCAC6A5-C3EA-40E8-8965-66EDB9A81C8F}" type="slidenum">
              <a:rPr lang="en-GB" smtClean="0">
                <a:latin typeface="Times New Roman" pitchFamily="18" charset="0"/>
              </a:rPr>
              <a:pPr>
                <a:buFont typeface="Times New Roman" pitchFamily="18" charset="0"/>
                <a:buNone/>
              </a:pPr>
              <a:t>18</a:t>
            </a:fld>
            <a:endParaRPr lang="en-GB" smtClean="0">
              <a:latin typeface="Times New Roman" pitchFamily="18" charset="0"/>
            </a:endParaRPr>
          </a:p>
        </p:txBody>
      </p:sp>
      <p:sp>
        <p:nvSpPr>
          <p:cNvPr id="39939" name="Text Box 2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ZA"/>
          </a:p>
        </p:txBody>
      </p:sp>
      <p:sp>
        <p:nvSpPr>
          <p:cNvPr id="39940" name="Text Box 3"/>
          <p:cNvSpPr>
            <a:spLocks noGrp="1" noChangeArrowheads="1"/>
          </p:cNvSpPr>
          <p:nvPr>
            <p:ph type="body"/>
          </p:nvPr>
        </p:nvSpPr>
        <p:spPr>
          <a:xfrm>
            <a:off x="914400" y="4343400"/>
            <a:ext cx="5002213" cy="4114800"/>
          </a:xfrm>
          <a:noFill/>
          <a:ln/>
        </p:spPr>
        <p:txBody>
          <a:bodyPr wrap="none" anchor="ctr"/>
          <a:lstStyle/>
          <a:p>
            <a:r>
              <a:rPr lang="en-GB" b="1" smtClean="0">
                <a:solidFill>
                  <a:srgbClr val="FF0000"/>
                </a:solidFill>
                <a:latin typeface="Arial" charset="0"/>
                <a:cs typeface="Arial" charset="0"/>
              </a:rPr>
              <a:t>Professional Development</a:t>
            </a:r>
            <a:r>
              <a:rPr lang="en-GB" b="1" smtClean="0">
                <a:latin typeface="Arial" charset="0"/>
                <a:cs typeface="Arial" charset="0"/>
              </a:rPr>
              <a:t>:</a:t>
            </a:r>
            <a:r>
              <a:rPr lang="en-GB" smtClean="0">
                <a:latin typeface="Arial" charset="0"/>
                <a:cs typeface="Arial" charset="0"/>
              </a:rPr>
              <a:t> ThinkQuest Professional Development is a comprehensive training offering for educators.  It includes an instructor-led seminar that introduces</a:t>
            </a:r>
            <a:r>
              <a:rPr lang="en-GB" altLang="ja-JP" smtClean="0">
                <a:latin typeface="Arial" charset="0"/>
              </a:rPr>
              <a:t> ThinkQuest Projects to new users; a self-paced tutorial that shows ThinkQuest Competition participants how to be successful; and a Project Learning Institute that train teachers how to integrate technology, project learning, and 21</a:t>
            </a:r>
            <a:r>
              <a:rPr lang="en-GB" altLang="ja-JP" baseline="30000" smtClean="0">
                <a:latin typeface="Arial" charset="0"/>
              </a:rPr>
              <a:t>st</a:t>
            </a:r>
            <a:r>
              <a:rPr lang="en-GB" altLang="ja-JP" smtClean="0">
                <a:latin typeface="Arial" charset="0"/>
              </a:rPr>
              <a:t> skills development into their classroom curriculum.</a:t>
            </a:r>
            <a:endParaRPr lang="en-GB" altLang="ja-JP" smtClean="0">
              <a:latin typeface="Times New Roman" pitchFamily="18" charset="0"/>
            </a:endParaRPr>
          </a:p>
          <a:p>
            <a:r>
              <a:rPr lang="en-GB" altLang="ja-JP" smtClean="0">
                <a:latin typeface="Arial" charset="0"/>
              </a:rPr>
              <a:t> </a:t>
            </a:r>
            <a:endParaRPr lang="en-GB" altLang="ja-JP" smtClean="0">
              <a:latin typeface="Times New Roman" pitchFamily="18" charset="0"/>
            </a:endParaRPr>
          </a:p>
          <a:p>
            <a:r>
              <a:rPr lang="en-GB" altLang="ja-JP" b="1" smtClean="0">
                <a:solidFill>
                  <a:srgbClr val="FF0000"/>
                </a:solidFill>
                <a:latin typeface="Arial" charset="0"/>
              </a:rPr>
              <a:t>Project Learning Institute:</a:t>
            </a:r>
            <a:r>
              <a:rPr lang="en-GB" altLang="ja-JP" smtClean="0">
                <a:latin typeface="Arial" charset="0"/>
              </a:rPr>
              <a:t>  The Project Learning Institute trains teachers how to integrate technology, project learning, and 21</a:t>
            </a:r>
            <a:r>
              <a:rPr lang="en-GB" altLang="ja-JP" baseline="30000" smtClean="0">
                <a:latin typeface="Arial" charset="0"/>
              </a:rPr>
              <a:t>st</a:t>
            </a:r>
            <a:r>
              <a:rPr lang="en-GB" altLang="ja-JP" smtClean="0">
                <a:latin typeface="Arial" charset="0"/>
              </a:rPr>
              <a:t> skills development into their classroom curriculum. </a:t>
            </a:r>
            <a:endParaRPr lang="en-US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0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buFont typeface="Times New Roman" pitchFamily="18" charset="0"/>
              <a:buNone/>
            </a:pPr>
            <a:fld id="{D12216AC-A191-4CF6-A84D-5B23DB9B8B4F}" type="slidenum">
              <a:rPr lang="en-GB" smtClean="0">
                <a:latin typeface="Times New Roman" pitchFamily="18" charset="0"/>
              </a:rPr>
              <a:pPr>
                <a:buFont typeface="Times New Roman" pitchFamily="18" charset="0"/>
                <a:buNone/>
              </a:pPr>
              <a:t>19</a:t>
            </a:fld>
            <a:endParaRPr lang="en-GB" smtClean="0">
              <a:latin typeface="Times New Roman" pitchFamily="18" charset="0"/>
            </a:endParaRPr>
          </a:p>
        </p:txBody>
      </p:sp>
      <p:sp>
        <p:nvSpPr>
          <p:cNvPr id="40963" name="Text Box 1026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ZA"/>
          </a:p>
        </p:txBody>
      </p:sp>
      <p:sp>
        <p:nvSpPr>
          <p:cNvPr id="40964" name="Rectangle 1027"/>
          <p:cNvSpPr>
            <a:spLocks noGrp="1" noChangeArrowheads="1"/>
          </p:cNvSpPr>
          <p:nvPr>
            <p:ph type="body"/>
          </p:nvPr>
        </p:nvSpPr>
        <p:spPr>
          <a:xfrm>
            <a:off x="914400" y="4343400"/>
            <a:ext cx="5002213" cy="4114800"/>
          </a:xfrm>
          <a:noFill/>
          <a:ln/>
        </p:spPr>
        <p:txBody>
          <a:bodyPr wrap="none" anchor="ctr"/>
          <a:lstStyle/>
          <a:p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0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buFont typeface="Times New Roman" pitchFamily="18" charset="0"/>
              <a:buNone/>
            </a:pPr>
            <a:fld id="{E499B198-6C05-495F-ACE0-510A55F8D306}" type="slidenum">
              <a:rPr lang="en-GB" smtClean="0">
                <a:latin typeface="Times New Roman" pitchFamily="18" charset="0"/>
              </a:rPr>
              <a:pPr>
                <a:buFont typeface="Times New Roman" pitchFamily="18" charset="0"/>
                <a:buNone/>
              </a:pPr>
              <a:t>20</a:t>
            </a:fld>
            <a:endParaRPr lang="en-GB" smtClean="0">
              <a:latin typeface="Times New Roman" pitchFamily="18" charset="0"/>
            </a:endParaRPr>
          </a:p>
        </p:txBody>
      </p:sp>
      <p:sp>
        <p:nvSpPr>
          <p:cNvPr id="41987" name="Text Box 2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ZA"/>
          </a:p>
        </p:txBody>
      </p:sp>
      <p:sp>
        <p:nvSpPr>
          <p:cNvPr id="41988" name="Rectangle 3"/>
          <p:cNvSpPr>
            <a:spLocks noGrp="1" noChangeArrowheads="1"/>
          </p:cNvSpPr>
          <p:nvPr>
            <p:ph type="body"/>
          </p:nvPr>
        </p:nvSpPr>
        <p:spPr>
          <a:xfrm>
            <a:off x="914400" y="4343400"/>
            <a:ext cx="5002213" cy="4114800"/>
          </a:xfrm>
          <a:noFill/>
          <a:ln/>
        </p:spPr>
        <p:txBody>
          <a:bodyPr wrap="none" anchor="ctr"/>
          <a:lstStyle/>
          <a:p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33475" y="685800"/>
            <a:ext cx="4568825" cy="3427413"/>
          </a:xfrm>
          <a:ln/>
        </p:spPr>
      </p:sp>
      <p:sp>
        <p:nvSpPr>
          <p:cNvPr id="4505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ZA" dirty="0" smtClean="0">
                <a:latin typeface="Times New Roman" pitchFamily="18" charset="0"/>
              </a:rPr>
              <a:t>A ThinkQuest Project can be used with</a:t>
            </a:r>
            <a:r>
              <a:rPr lang="en-ZA" baseline="0" dirty="0" smtClean="0">
                <a:latin typeface="Times New Roman" pitchFamily="18" charset="0"/>
              </a:rPr>
              <a:t> a very small teams, a class, grade or </a:t>
            </a:r>
            <a:r>
              <a:rPr lang="en-ZA" baseline="0" dirty="0" smtClean="0">
                <a:latin typeface="Times New Roman" pitchFamily="18" charset="0"/>
              </a:rPr>
              <a:t>between numerous </a:t>
            </a:r>
            <a:r>
              <a:rPr lang="en-ZA" baseline="0" dirty="0" smtClean="0">
                <a:latin typeface="Times New Roman" pitchFamily="18" charset="0"/>
              </a:rPr>
              <a:t>countries</a:t>
            </a:r>
            <a:r>
              <a:rPr lang="en-ZA" baseline="0" dirty="0" smtClean="0">
                <a:latin typeface="Times New Roman" pitchFamily="18" charset="0"/>
              </a:rPr>
              <a:t>.</a:t>
            </a:r>
          </a:p>
          <a:p>
            <a:r>
              <a:rPr lang="en-US" sz="1200" kern="1200" dirty="0" smtClean="0">
                <a:solidFill>
                  <a:srgbClr val="000000"/>
                </a:solidFill>
                <a:latin typeface="Times New Roman" charset="0"/>
                <a:ea typeface="+mn-ea"/>
                <a:cs typeface="+mn-cs"/>
              </a:rPr>
              <a:t>Even though the Oceans Now project has ended, teachers can use this project's activities and layout as a template for their own projects. </a:t>
            </a:r>
            <a:endParaRPr lang="en-ZA" dirty="0" smtClean="0">
              <a:latin typeface="Times New Roman" pitchFamily="18" charset="0"/>
            </a:endParaRPr>
          </a:p>
        </p:txBody>
      </p:sp>
      <p:sp>
        <p:nvSpPr>
          <p:cNvPr id="45060" name="Slide Number Placeholder 3"/>
          <p:cNvSpPr>
            <a:spLocks noGrp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buFont typeface="Times New Roman" pitchFamily="18" charset="0"/>
              <a:buNone/>
            </a:pPr>
            <a:fld id="{4D8B1D66-32A8-4434-9BA3-568B3C358534}" type="slidenum">
              <a:rPr lang="en-GB" smtClean="0">
                <a:latin typeface="Times New Roman" pitchFamily="18" charset="0"/>
              </a:rPr>
              <a:pPr>
                <a:buFont typeface="Times New Roman" pitchFamily="18" charset="0"/>
                <a:buNone/>
              </a:pPr>
              <a:t>21</a:t>
            </a:fld>
            <a:endParaRPr lang="en-GB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33475" y="685800"/>
            <a:ext cx="4568825" cy="342741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Project Title in </a:t>
            </a:r>
            <a:r>
              <a:rPr lang="en-US" dirty="0" err="1" smtClean="0"/>
              <a:t>ThinkQuest</a:t>
            </a:r>
            <a:r>
              <a:rPr lang="en-US" dirty="0" smtClean="0"/>
              <a:t> for the workshop is “Workshop Activities”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631C0210-AC01-4033-929E-C8BA22F2612A}" type="slidenum">
              <a:rPr lang="en-GB" smtClean="0"/>
              <a:pPr>
                <a:defRPr/>
              </a:pPr>
              <a:t>22</a:t>
            </a:fld>
            <a:endParaRPr lang="en-GB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33475" y="685800"/>
            <a:ext cx="4568825" cy="342741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Not all the tools will be covered during</a:t>
            </a:r>
            <a:r>
              <a:rPr lang="en-US" baseline="0" dirty="0" smtClean="0"/>
              <a:t> the workshop due to time constraints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631C0210-AC01-4033-929E-C8BA22F2612A}" type="slidenum">
              <a:rPr lang="en-GB" smtClean="0"/>
              <a:pPr>
                <a:defRPr/>
              </a:pPr>
              <a:t>23</a:t>
            </a:fld>
            <a:endParaRPr lang="en-GB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buFont typeface="Times New Roman" pitchFamily="18" charset="0"/>
              <a:buNone/>
            </a:pPr>
            <a:fld id="{C4598F50-F0D2-442E-96B0-9E94781F616F}" type="slidenum">
              <a:rPr lang="en-US" smtClean="0">
                <a:latin typeface="Times New Roman" pitchFamily="18" charset="0"/>
              </a:rPr>
              <a:pPr>
                <a:buFont typeface="Times New Roman" pitchFamily="18" charset="0"/>
                <a:buNone/>
              </a:pPr>
              <a:t>24</a:t>
            </a:fld>
            <a:endParaRPr lang="en-US" smtClean="0">
              <a:latin typeface="Times New Roman" pitchFamily="18" charset="0"/>
            </a:endParaRPr>
          </a:p>
        </p:txBody>
      </p:sp>
      <p:sp>
        <p:nvSpPr>
          <p:cNvPr id="46083" name="Rectangle 20"/>
          <p:cNvSpPr txBox="1">
            <a:spLocks noGrp="1" noChangeArrowheads="1"/>
          </p:cNvSpPr>
          <p:nvPr/>
        </p:nvSpPr>
        <p:spPr bwMode="auto">
          <a:xfrm>
            <a:off x="3886200" y="8686800"/>
            <a:ext cx="2949575" cy="4556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B6FBC016-6923-4703-9994-D3A6C27B31C1}" type="slidenum">
              <a:rPr lang="en-GB" sz="1200">
                <a:solidFill>
                  <a:srgbClr val="000000"/>
                </a:solidFill>
              </a:rPr>
              <a:pPr algn="r"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24</a:t>
            </a:fld>
            <a:endParaRPr lang="en-GB" sz="1200">
              <a:solidFill>
                <a:srgbClr val="000000"/>
              </a:solidFill>
            </a:endParaRPr>
          </a:p>
        </p:txBody>
      </p:sp>
      <p:sp>
        <p:nvSpPr>
          <p:cNvPr id="46084" name="Text Box 2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ZA"/>
          </a:p>
        </p:txBody>
      </p:sp>
      <p:sp>
        <p:nvSpPr>
          <p:cNvPr id="46085" name="Text Box 3"/>
          <p:cNvSpPr>
            <a:spLocks noGrp="1" noChangeArrowheads="1"/>
          </p:cNvSpPr>
          <p:nvPr>
            <p:ph type="body"/>
          </p:nvPr>
        </p:nvSpPr>
        <p:spPr>
          <a:xfrm>
            <a:off x="914400" y="4343400"/>
            <a:ext cx="5002213" cy="4114800"/>
          </a:xfrm>
          <a:noFill/>
          <a:ln/>
        </p:spPr>
        <p:txBody>
          <a:bodyPr wrap="none" anchor="ctr"/>
          <a:lstStyle/>
          <a:p>
            <a:endParaRPr lang="en-US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Z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76300" y="1600200"/>
            <a:ext cx="3681413" cy="43418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10113" y="1600200"/>
            <a:ext cx="3681412" cy="43418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ZA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6375" y="388938"/>
            <a:ext cx="1892300" cy="555307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76300" y="388938"/>
            <a:ext cx="5527675" cy="55530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ZA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4963"/>
            <a:ext cx="4027488" cy="45243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37088" y="1604963"/>
            <a:ext cx="4027487" cy="45243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ZA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13525" y="1604963"/>
            <a:ext cx="2051050" cy="452437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4963"/>
            <a:ext cx="6003925" cy="45243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4800600"/>
            <a:ext cx="7750175" cy="8588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4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7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jpeg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9" Type="http://schemas.openxmlformats.org/officeDocument/2006/relationships/slideLayout" Target="../slideLayouts/slideLayout9.xml"/><Relationship Id="rId3" Type="http://schemas.openxmlformats.org/officeDocument/2006/relationships/slideLayout" Target="../slideLayouts/slideLayout3.xml"/></Relationships>
</file>

<file path=ppt/slideMasters/_rels/slideMaster2.xml.rels><?xml version="1.0" encoding="UTF-8" standalone="yes"?>
<Relationships xmlns="http://schemas.openxmlformats.org/package/2006/relationships"><Relationship Id="rId14" Type="http://schemas.openxmlformats.org/officeDocument/2006/relationships/image" Target="../media/image4.png"/><Relationship Id="rId4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2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6" Type="http://schemas.openxmlformats.org/officeDocument/2006/relationships/image" Target="../media/image6.jpeg"/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10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5.jpeg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9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688975" cy="685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1027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76300" y="1600200"/>
            <a:ext cx="7515225" cy="43418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the outline text format</a:t>
            </a:r>
          </a:p>
          <a:p>
            <a:pPr lvl="1"/>
            <a:r>
              <a:rPr lang="en-GB" smtClean="0"/>
              <a:t>Second Outline Level</a:t>
            </a:r>
          </a:p>
          <a:p>
            <a:pPr lvl="2"/>
            <a:r>
              <a:rPr lang="en-GB" smtClean="0"/>
              <a:t>Third Outline Level</a:t>
            </a:r>
          </a:p>
          <a:p>
            <a:pPr lvl="3"/>
            <a:r>
              <a:rPr lang="en-GB" smtClean="0"/>
              <a:t>Fourth Outline Level</a:t>
            </a:r>
          </a:p>
          <a:p>
            <a:pPr lvl="4"/>
            <a:r>
              <a:rPr lang="en-GB" smtClean="0"/>
              <a:t>Fifth Outline Level</a:t>
            </a:r>
          </a:p>
          <a:p>
            <a:pPr lvl="4"/>
            <a:r>
              <a:rPr lang="en-GB" smtClean="0"/>
              <a:t>Sixth Outline Level</a:t>
            </a:r>
          </a:p>
          <a:p>
            <a:pPr lvl="4"/>
            <a:r>
              <a:rPr lang="en-GB" smtClean="0"/>
              <a:t>Seventh Outline Level</a:t>
            </a:r>
          </a:p>
          <a:p>
            <a:pPr lvl="4"/>
            <a:r>
              <a:rPr lang="en-GB" smtClean="0"/>
              <a:t>Eighth Outline Level</a:t>
            </a:r>
          </a:p>
          <a:p>
            <a:pPr lvl="4"/>
            <a:r>
              <a:rPr lang="en-GB" smtClean="0"/>
              <a:t>Ninth Outline Level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889000" y="388938"/>
            <a:ext cx="7559675" cy="8572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the title text format</a:t>
            </a:r>
          </a:p>
        </p:txBody>
      </p:sp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0" y="6172200"/>
            <a:ext cx="9144000" cy="304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en-ZA">
              <a:latin typeface="Times New Roman" charset="0"/>
            </a:endParaRPr>
          </a:p>
        </p:txBody>
      </p:sp>
      <p:sp>
        <p:nvSpPr>
          <p:cNvPr id="1029" name="Text Box 5"/>
          <p:cNvSpPr txBox="1">
            <a:spLocks noChangeArrowheads="1"/>
          </p:cNvSpPr>
          <p:nvPr/>
        </p:nvSpPr>
        <p:spPr bwMode="auto">
          <a:xfrm>
            <a:off x="152400" y="6446838"/>
            <a:ext cx="8839200" cy="36671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en-ZA">
              <a:latin typeface="Times New Roman" charset="0"/>
            </a:endParaRPr>
          </a:p>
        </p:txBody>
      </p:sp>
      <p:pic>
        <p:nvPicPr>
          <p:cNvPr id="1031" name="Picture 6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7385050" y="6157913"/>
            <a:ext cx="1368425" cy="39846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1032" name="Picture 7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0" y="0"/>
            <a:ext cx="698500" cy="6937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ransition>
    <p:wipe/>
  </p:transition>
  <p:hf sldNum="0" hdr="0" ftr="0" dt="0"/>
  <p:txStyles>
    <p:titleStyle>
      <a:lvl1pPr algn="l" defTabSz="457200" rtl="0" eaLnBrk="0" fontAlgn="base" hangingPunct="0">
        <a:lnSpc>
          <a:spcPct val="56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2400" b="1">
          <a:solidFill>
            <a:srgbClr val="000000"/>
          </a:solidFill>
          <a:latin typeface="+mj-lt"/>
          <a:ea typeface="+mj-ea"/>
          <a:cs typeface="+mj-cs"/>
        </a:defRPr>
      </a:lvl1pPr>
      <a:lvl2pPr algn="l" defTabSz="457200" rtl="0" eaLnBrk="0" fontAlgn="base" hangingPunct="0">
        <a:lnSpc>
          <a:spcPct val="56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2400" b="1">
          <a:solidFill>
            <a:srgbClr val="000000"/>
          </a:solidFill>
          <a:latin typeface="Arial" charset="0"/>
          <a:ea typeface="MS Gothic" pitchFamily="49" charset="-128"/>
        </a:defRPr>
      </a:lvl2pPr>
      <a:lvl3pPr algn="l" defTabSz="457200" rtl="0" eaLnBrk="0" fontAlgn="base" hangingPunct="0">
        <a:lnSpc>
          <a:spcPct val="56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2400" b="1">
          <a:solidFill>
            <a:srgbClr val="000000"/>
          </a:solidFill>
          <a:latin typeface="Arial" charset="0"/>
          <a:ea typeface="MS Gothic" pitchFamily="49" charset="-128"/>
        </a:defRPr>
      </a:lvl3pPr>
      <a:lvl4pPr algn="l" defTabSz="457200" rtl="0" eaLnBrk="0" fontAlgn="base" hangingPunct="0">
        <a:lnSpc>
          <a:spcPct val="56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2400" b="1">
          <a:solidFill>
            <a:srgbClr val="000000"/>
          </a:solidFill>
          <a:latin typeface="Arial" charset="0"/>
          <a:ea typeface="MS Gothic" pitchFamily="49" charset="-128"/>
        </a:defRPr>
      </a:lvl4pPr>
      <a:lvl5pPr algn="l" defTabSz="457200" rtl="0" eaLnBrk="0" fontAlgn="base" hangingPunct="0">
        <a:lnSpc>
          <a:spcPct val="56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2400" b="1">
          <a:solidFill>
            <a:srgbClr val="000000"/>
          </a:solidFill>
          <a:latin typeface="Arial" charset="0"/>
          <a:ea typeface="MS Gothic" pitchFamily="49" charset="-128"/>
        </a:defRPr>
      </a:lvl5pPr>
      <a:lvl6pPr marL="457200" algn="l" defTabSz="457200" rtl="0" fontAlgn="base">
        <a:lnSpc>
          <a:spcPct val="56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2400" b="1">
          <a:solidFill>
            <a:srgbClr val="000000"/>
          </a:solidFill>
          <a:latin typeface="Arial" charset="0"/>
          <a:ea typeface="MS Gothic" pitchFamily="49" charset="-128"/>
        </a:defRPr>
      </a:lvl6pPr>
      <a:lvl7pPr marL="914400" algn="l" defTabSz="457200" rtl="0" fontAlgn="base">
        <a:lnSpc>
          <a:spcPct val="56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2400" b="1">
          <a:solidFill>
            <a:srgbClr val="000000"/>
          </a:solidFill>
          <a:latin typeface="Arial" charset="0"/>
          <a:ea typeface="MS Gothic" pitchFamily="49" charset="-128"/>
        </a:defRPr>
      </a:lvl7pPr>
      <a:lvl8pPr marL="1371600" algn="l" defTabSz="457200" rtl="0" fontAlgn="base">
        <a:lnSpc>
          <a:spcPct val="56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2400" b="1">
          <a:solidFill>
            <a:srgbClr val="000000"/>
          </a:solidFill>
          <a:latin typeface="Arial" charset="0"/>
          <a:ea typeface="MS Gothic" pitchFamily="49" charset="-128"/>
        </a:defRPr>
      </a:lvl8pPr>
      <a:lvl9pPr marL="1828800" algn="l" defTabSz="457200" rtl="0" fontAlgn="base">
        <a:lnSpc>
          <a:spcPct val="56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2400" b="1">
          <a:solidFill>
            <a:srgbClr val="000000"/>
          </a:solidFill>
          <a:latin typeface="Arial" charset="0"/>
          <a:ea typeface="MS Gothic" pitchFamily="49" charset="-128"/>
        </a:defRPr>
      </a:lvl9pPr>
    </p:titleStyle>
    <p:bodyStyle>
      <a:lvl1pPr marL="204788" indent="-204788" algn="l" defTabSz="457200" rtl="0" eaLnBrk="0" fontAlgn="base" hangingPunct="0">
        <a:lnSpc>
          <a:spcPct val="56000"/>
        </a:lnSpc>
        <a:spcBef>
          <a:spcPts val="600"/>
        </a:spcBef>
        <a:spcAft>
          <a:spcPct val="0"/>
        </a:spcAft>
        <a:buClr>
          <a:srgbClr val="FF0000"/>
        </a:buClr>
        <a:buSzPct val="85000"/>
        <a:buFont typeface="Times New Roman" pitchFamily="18" charset="0"/>
        <a:buChar char="•"/>
        <a:defRPr sz="2400">
          <a:solidFill>
            <a:srgbClr val="000000"/>
          </a:solidFill>
          <a:latin typeface="+mn-lt"/>
          <a:ea typeface="+mn-ea"/>
          <a:cs typeface="+mn-cs"/>
        </a:defRPr>
      </a:lvl1pPr>
      <a:lvl2pPr marL="547688" indent="-228600" algn="l" defTabSz="457200" rtl="0" eaLnBrk="0" fontAlgn="base" hangingPunct="0">
        <a:lnSpc>
          <a:spcPct val="56000"/>
        </a:lnSpc>
        <a:spcBef>
          <a:spcPts val="500"/>
        </a:spcBef>
        <a:spcAft>
          <a:spcPct val="0"/>
        </a:spcAft>
        <a:buClr>
          <a:srgbClr val="4D4D4D"/>
        </a:buClr>
        <a:buSzPct val="100000"/>
        <a:buFont typeface="Times New Roman" pitchFamily="18" charset="0"/>
        <a:buChar char="–"/>
        <a:defRPr sz="2000">
          <a:solidFill>
            <a:srgbClr val="000000"/>
          </a:solidFill>
          <a:latin typeface="+mn-lt"/>
          <a:ea typeface="+mn-ea"/>
        </a:defRPr>
      </a:lvl2pPr>
      <a:lvl3pPr marL="914400" indent="-230188" algn="l" defTabSz="457200" rtl="0" eaLnBrk="0" fontAlgn="base" hangingPunct="0">
        <a:lnSpc>
          <a:spcPct val="56000"/>
        </a:lnSpc>
        <a:spcBef>
          <a:spcPts val="500"/>
        </a:spcBef>
        <a:spcAft>
          <a:spcPct val="0"/>
        </a:spcAft>
        <a:buClr>
          <a:srgbClr val="FF0000"/>
        </a:buClr>
        <a:buSzPct val="85000"/>
        <a:buFont typeface="Times New Roman" pitchFamily="18" charset="0"/>
        <a:buChar char="•"/>
        <a:defRPr sz="2000">
          <a:solidFill>
            <a:srgbClr val="000000"/>
          </a:solidFill>
          <a:latin typeface="+mn-lt"/>
          <a:ea typeface="+mn-ea"/>
        </a:defRPr>
      </a:lvl3pPr>
      <a:lvl4pPr marL="1236663" indent="-228600" algn="l" defTabSz="457200" rtl="0" eaLnBrk="0" fontAlgn="base" hangingPunct="0">
        <a:lnSpc>
          <a:spcPct val="56000"/>
        </a:lnSpc>
        <a:spcBef>
          <a:spcPts val="500"/>
        </a:spcBef>
        <a:spcAft>
          <a:spcPct val="0"/>
        </a:spcAft>
        <a:buClr>
          <a:srgbClr val="4D4D4D"/>
        </a:buClr>
        <a:buSzPct val="100000"/>
        <a:buFont typeface="Times New Roman" pitchFamily="18" charset="0"/>
        <a:buChar char="–"/>
        <a:defRPr sz="2000">
          <a:solidFill>
            <a:srgbClr val="000000"/>
          </a:solidFill>
          <a:latin typeface="+mn-lt"/>
          <a:ea typeface="+mn-ea"/>
        </a:defRPr>
      </a:lvl4pPr>
      <a:lvl5pPr marL="1600200" indent="-228600" algn="l" defTabSz="457200" rtl="0" eaLnBrk="0" fontAlgn="base" hangingPunct="0">
        <a:lnSpc>
          <a:spcPct val="56000"/>
        </a:lnSpc>
        <a:spcBef>
          <a:spcPts val="500"/>
        </a:spcBef>
        <a:spcAft>
          <a:spcPct val="0"/>
        </a:spcAft>
        <a:buClr>
          <a:srgbClr val="4D4D4D"/>
        </a:buClr>
        <a:buSzPct val="85000"/>
        <a:buFont typeface="Times New Roman" pitchFamily="18" charset="0"/>
        <a:buChar char="•"/>
        <a:defRPr sz="2000">
          <a:solidFill>
            <a:srgbClr val="000000"/>
          </a:solidFill>
          <a:latin typeface="+mn-lt"/>
          <a:ea typeface="+mn-ea"/>
        </a:defRPr>
      </a:lvl5pPr>
      <a:lvl6pPr marL="2057400" indent="-228600" algn="l" defTabSz="457200" rtl="0" fontAlgn="base">
        <a:lnSpc>
          <a:spcPct val="56000"/>
        </a:lnSpc>
        <a:spcBef>
          <a:spcPts val="500"/>
        </a:spcBef>
        <a:spcAft>
          <a:spcPct val="0"/>
        </a:spcAft>
        <a:buClr>
          <a:srgbClr val="4D4D4D"/>
        </a:buClr>
        <a:buSzPct val="85000"/>
        <a:buFont typeface="Times New Roman" charset="0"/>
        <a:buChar char="•"/>
        <a:defRPr sz="2000">
          <a:solidFill>
            <a:srgbClr val="000000"/>
          </a:solidFill>
          <a:latin typeface="+mn-lt"/>
          <a:ea typeface="+mn-ea"/>
        </a:defRPr>
      </a:lvl6pPr>
      <a:lvl7pPr marL="2514600" indent="-228600" algn="l" defTabSz="457200" rtl="0" fontAlgn="base">
        <a:lnSpc>
          <a:spcPct val="56000"/>
        </a:lnSpc>
        <a:spcBef>
          <a:spcPts val="500"/>
        </a:spcBef>
        <a:spcAft>
          <a:spcPct val="0"/>
        </a:spcAft>
        <a:buClr>
          <a:srgbClr val="4D4D4D"/>
        </a:buClr>
        <a:buSzPct val="85000"/>
        <a:buFont typeface="Times New Roman" charset="0"/>
        <a:buChar char="•"/>
        <a:defRPr sz="2000">
          <a:solidFill>
            <a:srgbClr val="000000"/>
          </a:solidFill>
          <a:latin typeface="+mn-lt"/>
          <a:ea typeface="+mn-ea"/>
        </a:defRPr>
      </a:lvl7pPr>
      <a:lvl8pPr marL="2971800" indent="-228600" algn="l" defTabSz="457200" rtl="0" fontAlgn="base">
        <a:lnSpc>
          <a:spcPct val="56000"/>
        </a:lnSpc>
        <a:spcBef>
          <a:spcPts val="500"/>
        </a:spcBef>
        <a:spcAft>
          <a:spcPct val="0"/>
        </a:spcAft>
        <a:buClr>
          <a:srgbClr val="4D4D4D"/>
        </a:buClr>
        <a:buSzPct val="85000"/>
        <a:buFont typeface="Times New Roman" charset="0"/>
        <a:buChar char="•"/>
        <a:defRPr sz="2000">
          <a:solidFill>
            <a:srgbClr val="000000"/>
          </a:solidFill>
          <a:latin typeface="+mn-lt"/>
          <a:ea typeface="+mn-ea"/>
        </a:defRPr>
      </a:lvl8pPr>
      <a:lvl9pPr marL="3429000" indent="-228600" algn="l" defTabSz="457200" rtl="0" fontAlgn="base">
        <a:lnSpc>
          <a:spcPct val="56000"/>
        </a:lnSpc>
        <a:spcBef>
          <a:spcPts val="500"/>
        </a:spcBef>
        <a:spcAft>
          <a:spcPct val="0"/>
        </a:spcAft>
        <a:buClr>
          <a:srgbClr val="4D4D4D"/>
        </a:buClr>
        <a:buSzPct val="85000"/>
        <a:buFont typeface="Times New Roman" charset="0"/>
        <a:buChar char="•"/>
        <a:defRPr sz="2000">
          <a:solidFill>
            <a:srgbClr val="000000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1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777875" y="4265613"/>
            <a:ext cx="3127375" cy="90963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914400" y="914400"/>
            <a:ext cx="2824163" cy="2820988"/>
          </a:xfrm>
          <a:prstGeom prst="rect">
            <a:avLst/>
          </a:prstGeom>
          <a:solidFill>
            <a:srgbClr val="ADADAD"/>
          </a:solidFill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 anchor="ctr" anchorCtr="1"/>
          <a:lstStyle/>
          <a:p>
            <a:pPr algn="ctr">
              <a:lnSpc>
                <a:spcPct val="100000"/>
              </a:lnSpc>
              <a:buFont typeface="Arial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GB" sz="1400" b="1">
                <a:solidFill>
                  <a:srgbClr val="000000"/>
                </a:solidFill>
                <a:latin typeface="Arial" charset="0"/>
              </a:rPr>
              <a:t>&lt;Insert Picture Here&gt;</a:t>
            </a:r>
          </a:p>
        </p:txBody>
      </p:sp>
      <p:pic>
        <p:nvPicPr>
          <p:cNvPr id="2052" name="Picture 3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0" y="914400"/>
            <a:ext cx="914400" cy="28225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2053" name="Picture 4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3736975" y="914400"/>
            <a:ext cx="5407025" cy="28225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205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4800600"/>
            <a:ext cx="7750175" cy="8588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000" tIns="46800" rIns="90000" bIns="468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the title text format</a:t>
            </a:r>
          </a:p>
        </p:txBody>
      </p:sp>
      <p:sp>
        <p:nvSpPr>
          <p:cNvPr id="2055" name="Rectangle 6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4963"/>
            <a:ext cx="8207375" cy="4524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the outline text format</a:t>
            </a:r>
          </a:p>
          <a:p>
            <a:pPr lvl="1"/>
            <a:r>
              <a:rPr lang="en-GB" smtClean="0"/>
              <a:t>Second Outline Level</a:t>
            </a:r>
          </a:p>
          <a:p>
            <a:pPr lvl="2"/>
            <a:r>
              <a:rPr lang="en-GB" smtClean="0"/>
              <a:t>Third Outline Level</a:t>
            </a:r>
          </a:p>
          <a:p>
            <a:pPr lvl="3"/>
            <a:r>
              <a:rPr lang="en-GB" smtClean="0"/>
              <a:t>Fourth Outline Level</a:t>
            </a:r>
          </a:p>
          <a:p>
            <a:pPr lvl="4"/>
            <a:r>
              <a:rPr lang="en-GB" smtClean="0"/>
              <a:t>Fifth Outline Level</a:t>
            </a:r>
          </a:p>
          <a:p>
            <a:pPr lvl="4"/>
            <a:r>
              <a:rPr lang="en-GB" smtClean="0"/>
              <a:t>Sixth Outline Level</a:t>
            </a:r>
          </a:p>
          <a:p>
            <a:pPr lvl="4"/>
            <a:r>
              <a:rPr lang="en-GB" smtClean="0"/>
              <a:t>Seventh Outline Level</a:t>
            </a:r>
          </a:p>
          <a:p>
            <a:pPr lvl="4"/>
            <a:r>
              <a:rPr lang="en-GB" smtClean="0"/>
              <a:t>Eighth Outline Level</a:t>
            </a:r>
          </a:p>
          <a:p>
            <a:pPr lvl="4"/>
            <a:r>
              <a:rPr lang="en-GB" smtClean="0"/>
              <a:t>Ninth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ransition>
    <p:wipe/>
  </p:transition>
  <p:hf sldNum="0" hdr="0" ftr="0" dt="0"/>
  <p:txStyles>
    <p:titleStyle>
      <a:lvl1pPr algn="l" defTabSz="457200" rtl="0" eaLnBrk="0" fontAlgn="base" hangingPunct="0">
        <a:lnSpc>
          <a:spcPct val="56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2400" b="1">
          <a:solidFill>
            <a:srgbClr val="000000"/>
          </a:solidFill>
          <a:latin typeface="+mj-lt"/>
          <a:ea typeface="+mj-ea"/>
          <a:cs typeface="+mj-cs"/>
        </a:defRPr>
      </a:lvl1pPr>
      <a:lvl2pPr algn="l" defTabSz="457200" rtl="0" eaLnBrk="0" fontAlgn="base" hangingPunct="0">
        <a:lnSpc>
          <a:spcPct val="56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2400" b="1">
          <a:solidFill>
            <a:srgbClr val="000000"/>
          </a:solidFill>
          <a:latin typeface="Arial" charset="0"/>
          <a:ea typeface="MS Gothic" pitchFamily="49" charset="-128"/>
        </a:defRPr>
      </a:lvl2pPr>
      <a:lvl3pPr algn="l" defTabSz="457200" rtl="0" eaLnBrk="0" fontAlgn="base" hangingPunct="0">
        <a:lnSpc>
          <a:spcPct val="56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2400" b="1">
          <a:solidFill>
            <a:srgbClr val="000000"/>
          </a:solidFill>
          <a:latin typeface="Arial" charset="0"/>
          <a:ea typeface="MS Gothic" pitchFamily="49" charset="-128"/>
        </a:defRPr>
      </a:lvl3pPr>
      <a:lvl4pPr algn="l" defTabSz="457200" rtl="0" eaLnBrk="0" fontAlgn="base" hangingPunct="0">
        <a:lnSpc>
          <a:spcPct val="56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2400" b="1">
          <a:solidFill>
            <a:srgbClr val="000000"/>
          </a:solidFill>
          <a:latin typeface="Arial" charset="0"/>
          <a:ea typeface="MS Gothic" pitchFamily="49" charset="-128"/>
        </a:defRPr>
      </a:lvl4pPr>
      <a:lvl5pPr algn="l" defTabSz="457200" rtl="0" eaLnBrk="0" fontAlgn="base" hangingPunct="0">
        <a:lnSpc>
          <a:spcPct val="56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2400" b="1">
          <a:solidFill>
            <a:srgbClr val="000000"/>
          </a:solidFill>
          <a:latin typeface="Arial" charset="0"/>
          <a:ea typeface="MS Gothic" pitchFamily="49" charset="-128"/>
        </a:defRPr>
      </a:lvl5pPr>
      <a:lvl6pPr marL="457200" algn="l" defTabSz="457200" rtl="0" fontAlgn="base">
        <a:lnSpc>
          <a:spcPct val="56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2400" b="1">
          <a:solidFill>
            <a:srgbClr val="000000"/>
          </a:solidFill>
          <a:latin typeface="Arial" charset="0"/>
          <a:ea typeface="MS Gothic" pitchFamily="49" charset="-128"/>
        </a:defRPr>
      </a:lvl6pPr>
      <a:lvl7pPr marL="914400" algn="l" defTabSz="457200" rtl="0" fontAlgn="base">
        <a:lnSpc>
          <a:spcPct val="56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2400" b="1">
          <a:solidFill>
            <a:srgbClr val="000000"/>
          </a:solidFill>
          <a:latin typeface="Arial" charset="0"/>
          <a:ea typeface="MS Gothic" pitchFamily="49" charset="-128"/>
        </a:defRPr>
      </a:lvl7pPr>
      <a:lvl8pPr marL="1371600" algn="l" defTabSz="457200" rtl="0" fontAlgn="base">
        <a:lnSpc>
          <a:spcPct val="56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2400" b="1">
          <a:solidFill>
            <a:srgbClr val="000000"/>
          </a:solidFill>
          <a:latin typeface="Arial" charset="0"/>
          <a:ea typeface="MS Gothic" pitchFamily="49" charset="-128"/>
        </a:defRPr>
      </a:lvl8pPr>
      <a:lvl9pPr marL="1828800" algn="l" defTabSz="457200" rtl="0" fontAlgn="base">
        <a:lnSpc>
          <a:spcPct val="56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2400" b="1">
          <a:solidFill>
            <a:srgbClr val="000000"/>
          </a:solidFill>
          <a:latin typeface="Arial" charset="0"/>
          <a:ea typeface="MS Gothic" pitchFamily="49" charset="-128"/>
        </a:defRPr>
      </a:lvl9pPr>
    </p:titleStyle>
    <p:bodyStyle>
      <a:lvl1pPr marL="204788" indent="-204788" algn="l" defTabSz="457200" rtl="0" eaLnBrk="0" fontAlgn="base" hangingPunct="0">
        <a:lnSpc>
          <a:spcPct val="56000"/>
        </a:lnSpc>
        <a:spcBef>
          <a:spcPts val="600"/>
        </a:spcBef>
        <a:spcAft>
          <a:spcPct val="0"/>
        </a:spcAft>
        <a:buClr>
          <a:srgbClr val="FF0000"/>
        </a:buClr>
        <a:buSzPct val="85000"/>
        <a:buFont typeface="Times New Roman" pitchFamily="18" charset="0"/>
        <a:buChar char="•"/>
        <a:defRPr sz="2400">
          <a:solidFill>
            <a:srgbClr val="000000"/>
          </a:solidFill>
          <a:latin typeface="+mn-lt"/>
          <a:ea typeface="+mn-ea"/>
          <a:cs typeface="+mn-cs"/>
        </a:defRPr>
      </a:lvl1pPr>
      <a:lvl2pPr marL="547688" indent="-228600" algn="l" defTabSz="457200" rtl="0" eaLnBrk="0" fontAlgn="base" hangingPunct="0">
        <a:lnSpc>
          <a:spcPct val="56000"/>
        </a:lnSpc>
        <a:spcBef>
          <a:spcPts val="500"/>
        </a:spcBef>
        <a:spcAft>
          <a:spcPct val="0"/>
        </a:spcAft>
        <a:buClr>
          <a:srgbClr val="4D4D4D"/>
        </a:buClr>
        <a:buSzPct val="100000"/>
        <a:buFont typeface="Times New Roman" pitchFamily="18" charset="0"/>
        <a:buChar char="–"/>
        <a:defRPr sz="2000">
          <a:solidFill>
            <a:srgbClr val="000000"/>
          </a:solidFill>
          <a:latin typeface="+mn-lt"/>
          <a:ea typeface="+mn-ea"/>
        </a:defRPr>
      </a:lvl2pPr>
      <a:lvl3pPr marL="914400" indent="-230188" algn="l" defTabSz="457200" rtl="0" eaLnBrk="0" fontAlgn="base" hangingPunct="0">
        <a:lnSpc>
          <a:spcPct val="56000"/>
        </a:lnSpc>
        <a:spcBef>
          <a:spcPts val="500"/>
        </a:spcBef>
        <a:spcAft>
          <a:spcPct val="0"/>
        </a:spcAft>
        <a:buClr>
          <a:srgbClr val="FF0000"/>
        </a:buClr>
        <a:buSzPct val="85000"/>
        <a:buFont typeface="Times New Roman" pitchFamily="18" charset="0"/>
        <a:buChar char="•"/>
        <a:defRPr sz="2000">
          <a:solidFill>
            <a:srgbClr val="000000"/>
          </a:solidFill>
          <a:latin typeface="+mn-lt"/>
          <a:ea typeface="+mn-ea"/>
        </a:defRPr>
      </a:lvl3pPr>
      <a:lvl4pPr marL="1236663" indent="-228600" algn="l" defTabSz="457200" rtl="0" eaLnBrk="0" fontAlgn="base" hangingPunct="0">
        <a:lnSpc>
          <a:spcPct val="56000"/>
        </a:lnSpc>
        <a:spcBef>
          <a:spcPts val="500"/>
        </a:spcBef>
        <a:spcAft>
          <a:spcPct val="0"/>
        </a:spcAft>
        <a:buClr>
          <a:srgbClr val="4D4D4D"/>
        </a:buClr>
        <a:buSzPct val="100000"/>
        <a:buFont typeface="Times New Roman" pitchFamily="18" charset="0"/>
        <a:buChar char="–"/>
        <a:defRPr sz="2000">
          <a:solidFill>
            <a:srgbClr val="000000"/>
          </a:solidFill>
          <a:latin typeface="+mn-lt"/>
          <a:ea typeface="+mn-ea"/>
        </a:defRPr>
      </a:lvl4pPr>
      <a:lvl5pPr marL="1600200" indent="-228600" algn="l" defTabSz="457200" rtl="0" eaLnBrk="0" fontAlgn="base" hangingPunct="0">
        <a:lnSpc>
          <a:spcPct val="56000"/>
        </a:lnSpc>
        <a:spcBef>
          <a:spcPts val="500"/>
        </a:spcBef>
        <a:spcAft>
          <a:spcPct val="0"/>
        </a:spcAft>
        <a:buClr>
          <a:srgbClr val="4D4D4D"/>
        </a:buClr>
        <a:buSzPct val="85000"/>
        <a:buFont typeface="Times New Roman" pitchFamily="18" charset="0"/>
        <a:buChar char="•"/>
        <a:defRPr sz="2000">
          <a:solidFill>
            <a:srgbClr val="000000"/>
          </a:solidFill>
          <a:latin typeface="+mn-lt"/>
          <a:ea typeface="+mn-ea"/>
        </a:defRPr>
      </a:lvl5pPr>
      <a:lvl6pPr marL="2057400" indent="-228600" algn="l" defTabSz="457200" rtl="0" fontAlgn="base">
        <a:lnSpc>
          <a:spcPct val="56000"/>
        </a:lnSpc>
        <a:spcBef>
          <a:spcPts val="500"/>
        </a:spcBef>
        <a:spcAft>
          <a:spcPct val="0"/>
        </a:spcAft>
        <a:buClr>
          <a:srgbClr val="4D4D4D"/>
        </a:buClr>
        <a:buSzPct val="85000"/>
        <a:buFont typeface="Times New Roman" charset="0"/>
        <a:buChar char="•"/>
        <a:defRPr sz="2000">
          <a:solidFill>
            <a:srgbClr val="000000"/>
          </a:solidFill>
          <a:latin typeface="+mn-lt"/>
          <a:ea typeface="+mn-ea"/>
        </a:defRPr>
      </a:lvl6pPr>
      <a:lvl7pPr marL="2514600" indent="-228600" algn="l" defTabSz="457200" rtl="0" fontAlgn="base">
        <a:lnSpc>
          <a:spcPct val="56000"/>
        </a:lnSpc>
        <a:spcBef>
          <a:spcPts val="500"/>
        </a:spcBef>
        <a:spcAft>
          <a:spcPct val="0"/>
        </a:spcAft>
        <a:buClr>
          <a:srgbClr val="4D4D4D"/>
        </a:buClr>
        <a:buSzPct val="85000"/>
        <a:buFont typeface="Times New Roman" charset="0"/>
        <a:buChar char="•"/>
        <a:defRPr sz="2000">
          <a:solidFill>
            <a:srgbClr val="000000"/>
          </a:solidFill>
          <a:latin typeface="+mn-lt"/>
          <a:ea typeface="+mn-ea"/>
        </a:defRPr>
      </a:lvl7pPr>
      <a:lvl8pPr marL="2971800" indent="-228600" algn="l" defTabSz="457200" rtl="0" fontAlgn="base">
        <a:lnSpc>
          <a:spcPct val="56000"/>
        </a:lnSpc>
        <a:spcBef>
          <a:spcPts val="500"/>
        </a:spcBef>
        <a:spcAft>
          <a:spcPct val="0"/>
        </a:spcAft>
        <a:buClr>
          <a:srgbClr val="4D4D4D"/>
        </a:buClr>
        <a:buSzPct val="85000"/>
        <a:buFont typeface="Times New Roman" charset="0"/>
        <a:buChar char="•"/>
        <a:defRPr sz="2000">
          <a:solidFill>
            <a:srgbClr val="000000"/>
          </a:solidFill>
          <a:latin typeface="+mn-lt"/>
          <a:ea typeface="+mn-ea"/>
        </a:defRPr>
      </a:lvl8pPr>
      <a:lvl9pPr marL="3429000" indent="-228600" algn="l" defTabSz="457200" rtl="0" fontAlgn="base">
        <a:lnSpc>
          <a:spcPct val="56000"/>
        </a:lnSpc>
        <a:spcBef>
          <a:spcPts val="500"/>
        </a:spcBef>
        <a:spcAft>
          <a:spcPct val="0"/>
        </a:spcAft>
        <a:buClr>
          <a:srgbClr val="4D4D4D"/>
        </a:buClr>
        <a:buSzPct val="85000"/>
        <a:buFont typeface="Times New Roman" charset="0"/>
        <a:buChar char="•"/>
        <a:defRPr sz="2000">
          <a:solidFill>
            <a:srgbClr val="000000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3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3" Type="http://schemas.openxmlformats.org/officeDocument/2006/relationships/image" Target="../media/image8.png"/><Relationship Id="rId1" Type="http://schemas.openxmlformats.org/officeDocument/2006/relationships/slideLayout" Target="../slideLayouts/slideLayout2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3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hyperlink" Target="http://www.thinkquest.org/pls/html/think.go?c=516762609" TargetMode="Externa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hyperlink" Target="http://www.thinkquest.org/en/" TargetMode="Externa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3" Type="http://schemas.openxmlformats.org/officeDocument/2006/relationships/hyperlink" Target="http://www.thinkquest.org/pls/html/think.go?c=703097233" TargetMode="Externa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"/>
          <p:cNvSpPr>
            <a:spLocks noChangeArrowheads="1"/>
          </p:cNvSpPr>
          <p:nvPr/>
        </p:nvSpPr>
        <p:spPr bwMode="auto">
          <a:xfrm>
            <a:off x="0" y="6172200"/>
            <a:ext cx="9144000" cy="304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ZA"/>
          </a:p>
        </p:txBody>
      </p:sp>
      <p:sp>
        <p:nvSpPr>
          <p:cNvPr id="3075" name="Picture 2"/>
          <p:cNvSpPr>
            <a:spLocks noChangeAspect="1" noChangeArrowheads="1"/>
          </p:cNvSpPr>
          <p:nvPr/>
        </p:nvSpPr>
        <p:spPr bwMode="auto">
          <a:xfrm>
            <a:off x="1425575" y="3041650"/>
            <a:ext cx="6280150" cy="7858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ZA"/>
          </a:p>
        </p:txBody>
      </p:sp>
      <p:sp>
        <p:nvSpPr>
          <p:cNvPr id="3076" name="AutoShape 3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ZA"/>
          </a:p>
        </p:txBody>
      </p:sp>
      <p:pic>
        <p:nvPicPr>
          <p:cNvPr id="3077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0700" y="1584325"/>
            <a:ext cx="8074025" cy="34988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/>
          <p:cNvSpPr>
            <a:spLocks noGrp="1" noChangeArrowheads="1"/>
          </p:cNvSpPr>
          <p:nvPr>
            <p:ph type="title"/>
          </p:nvPr>
        </p:nvSpPr>
        <p:spPr>
          <a:xfrm>
            <a:off x="357188" y="4786313"/>
            <a:ext cx="8786812" cy="860425"/>
          </a:xfrm>
        </p:spPr>
        <p:txBody>
          <a:bodyPr/>
          <a:lstStyle/>
          <a:p>
            <a:pPr eaLnBrk="1" hangingPunct="1">
              <a:lnSpc>
                <a:spcPct val="100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800" smtClean="0"/>
              <a:t/>
            </a:r>
            <a:br>
              <a:rPr lang="en-GB" sz="1800" smtClean="0"/>
            </a:br>
            <a:r>
              <a:rPr lang="en-GB" sz="1800" smtClean="0"/>
              <a:t/>
            </a:r>
            <a:br>
              <a:rPr lang="en-GB" sz="1800" smtClean="0"/>
            </a:br>
            <a:r>
              <a:rPr lang="en-GB" sz="1800" smtClean="0"/>
              <a:t>Title of Presentation:  Introduction to ThinkQuest Projects.</a:t>
            </a:r>
          </a:p>
        </p:txBody>
      </p:sp>
      <p:sp>
        <p:nvSpPr>
          <p:cNvPr id="4099" name="Rectangle 2"/>
          <p:cNvSpPr>
            <a:spLocks noGrp="1" noChangeArrowheads="1"/>
          </p:cNvSpPr>
          <p:nvPr>
            <p:ph type="subTitle" idx="4294967295"/>
          </p:nvPr>
        </p:nvSpPr>
        <p:spPr>
          <a:xfrm>
            <a:off x="0" y="5643563"/>
            <a:ext cx="9001125" cy="1214437"/>
          </a:xfrm>
        </p:spPr>
        <p:txBody>
          <a:bodyPr lIns="90000" tIns="46800" rIns="90000" bIns="46800"/>
          <a:lstStyle/>
          <a:p>
            <a:pPr marL="228600" lvl="1" indent="90488" eaLnBrk="1" hangingPunct="1">
              <a:lnSpc>
                <a:spcPct val="100000"/>
              </a:lnSpc>
              <a:spcBef>
                <a:spcPct val="0"/>
              </a:spcBef>
              <a:buFont typeface="Times New Roman" pitchFamily="18" charset="0"/>
              <a:buNone/>
              <a:tabLst>
                <a:tab pos="228600" algn="l"/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</a:tabLst>
            </a:pPr>
            <a:endParaRPr lang="en-GB" sz="1600" b="1" i="1" dirty="0" smtClean="0"/>
          </a:p>
          <a:p>
            <a:pPr marL="228600" lvl="1" indent="90488" eaLnBrk="1" hangingPunct="1">
              <a:lnSpc>
                <a:spcPct val="100000"/>
              </a:lnSpc>
              <a:spcBef>
                <a:spcPct val="0"/>
              </a:spcBef>
              <a:buFont typeface="Times New Roman" pitchFamily="18" charset="0"/>
              <a:buNone/>
              <a:tabLst>
                <a:tab pos="228600" algn="l"/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</a:tabLst>
            </a:pPr>
            <a:r>
              <a:rPr lang="en-GB" sz="1600" b="1" i="1" dirty="0" smtClean="0"/>
              <a:t>By Claire Dean, </a:t>
            </a:r>
            <a:r>
              <a:rPr lang="en-GB" sz="1600" i="1" dirty="0" smtClean="0">
                <a:cs typeface="Arial" charset="0"/>
              </a:rPr>
              <a:t>Head of ICT, Stirling Primary, </a:t>
            </a:r>
            <a:r>
              <a:rPr lang="en-GB" sz="1600" i="1" dirty="0" smtClean="0">
                <a:cs typeface="Arial" charset="0"/>
              </a:rPr>
              <a:t>East London, Eastern Cape</a:t>
            </a:r>
          </a:p>
          <a:p>
            <a:pPr marL="228600" lvl="1" indent="90488" eaLnBrk="1" hangingPunct="1">
              <a:lnSpc>
                <a:spcPct val="100000"/>
              </a:lnSpc>
              <a:spcBef>
                <a:spcPct val="0"/>
              </a:spcBef>
              <a:buFont typeface="Times New Roman" pitchFamily="18" charset="0"/>
              <a:buNone/>
              <a:tabLst>
                <a:tab pos="228600" algn="l"/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</a:tabLst>
            </a:pPr>
            <a:r>
              <a:rPr lang="en-GB" sz="1600" b="1" i="1" dirty="0" smtClean="0"/>
              <a:t>Senior </a:t>
            </a:r>
            <a:r>
              <a:rPr lang="en-GB" sz="1600" b="1" i="1" dirty="0" smtClean="0"/>
              <a:t>Trainer:  </a:t>
            </a:r>
            <a:r>
              <a:rPr lang="en-GB" sz="1600" b="1" i="1" dirty="0" err="1" smtClean="0"/>
              <a:t>SchoolNet</a:t>
            </a:r>
            <a:r>
              <a:rPr lang="en-GB" sz="1600" b="1" i="1" dirty="0" smtClean="0"/>
              <a:t> </a:t>
            </a:r>
            <a:r>
              <a:rPr lang="en-GB" sz="1600" b="1" i="1" dirty="0" smtClean="0"/>
              <a:t>SA</a:t>
            </a:r>
          </a:p>
          <a:p>
            <a:pPr marL="228600" lvl="1" indent="90488" eaLnBrk="1" hangingPunct="1">
              <a:lnSpc>
                <a:spcPct val="100000"/>
              </a:lnSpc>
              <a:spcBef>
                <a:spcPct val="0"/>
              </a:spcBef>
              <a:buFont typeface="Times New Roman" pitchFamily="18" charset="0"/>
              <a:buNone/>
              <a:tabLst>
                <a:tab pos="228600" algn="l"/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</a:tabLst>
            </a:pPr>
            <a:r>
              <a:rPr lang="en-GB" sz="1600" b="1" i="1" dirty="0" smtClean="0"/>
              <a:t>Approved Facilitator:  Oracle Education Foundation</a:t>
            </a:r>
            <a:endParaRPr lang="en-GB" sz="1600" b="1" i="1" dirty="0" smtClean="0"/>
          </a:p>
          <a:p>
            <a:pPr marL="228600" lvl="1" indent="90488" eaLnBrk="1" hangingPunct="1">
              <a:lnSpc>
                <a:spcPct val="100000"/>
              </a:lnSpc>
              <a:spcBef>
                <a:spcPct val="0"/>
              </a:spcBef>
              <a:buFont typeface="Times New Roman" pitchFamily="18" charset="0"/>
              <a:buNone/>
              <a:tabLst>
                <a:tab pos="228600" algn="l"/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</a:tabLst>
            </a:pPr>
            <a:endParaRPr lang="en-GB" sz="1600" b="1" i="1" dirty="0" smtClean="0"/>
          </a:p>
        </p:txBody>
      </p:sp>
      <p:pic>
        <p:nvPicPr>
          <p:cNvPr id="4100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908050"/>
            <a:ext cx="9144000" cy="28432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 Box 2"/>
          <p:cNvSpPr txBox="1">
            <a:spLocks noChangeArrowheads="1"/>
          </p:cNvSpPr>
          <p:nvPr/>
        </p:nvSpPr>
        <p:spPr bwMode="auto">
          <a:xfrm>
            <a:off x="812800" y="1919288"/>
            <a:ext cx="6789738" cy="6318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marL="96838" indent="-96838">
              <a:lnSpc>
                <a:spcPct val="100000"/>
              </a:lnSpc>
              <a:spcBef>
                <a:spcPts val="400"/>
              </a:spcBef>
              <a:buFont typeface="Arial" charset="0"/>
              <a:buNone/>
              <a:tabLst>
                <a:tab pos="96838" algn="l"/>
                <a:tab pos="554038" algn="l"/>
                <a:tab pos="1011238" algn="l"/>
                <a:tab pos="1468438" algn="l"/>
                <a:tab pos="1925638" algn="l"/>
                <a:tab pos="2382838" algn="l"/>
                <a:tab pos="2840038" algn="l"/>
                <a:tab pos="3297238" algn="l"/>
                <a:tab pos="3754438" algn="l"/>
                <a:tab pos="4211638" algn="l"/>
                <a:tab pos="4668838" algn="l"/>
                <a:tab pos="5126038" algn="l"/>
                <a:tab pos="5583238" algn="l"/>
                <a:tab pos="6040438" algn="l"/>
                <a:tab pos="6497638" algn="l"/>
                <a:tab pos="6954838" algn="l"/>
                <a:tab pos="7412038" algn="l"/>
                <a:tab pos="7869238" algn="l"/>
                <a:tab pos="8326438" algn="l"/>
                <a:tab pos="8783638" algn="l"/>
                <a:tab pos="9240838" algn="l"/>
              </a:tabLst>
            </a:pPr>
            <a:endParaRPr lang="en-GB" sz="1600" b="1">
              <a:solidFill>
                <a:srgbClr val="000000"/>
              </a:solidFill>
              <a:latin typeface="Arial" charset="0"/>
            </a:endParaRPr>
          </a:p>
          <a:p>
            <a:pPr marL="96838" indent="-96838">
              <a:lnSpc>
                <a:spcPct val="100000"/>
              </a:lnSpc>
              <a:spcBef>
                <a:spcPts val="400"/>
              </a:spcBef>
              <a:buFont typeface="Arial" charset="0"/>
              <a:buNone/>
              <a:tabLst>
                <a:tab pos="96838" algn="l"/>
                <a:tab pos="554038" algn="l"/>
                <a:tab pos="1011238" algn="l"/>
                <a:tab pos="1468438" algn="l"/>
                <a:tab pos="1925638" algn="l"/>
                <a:tab pos="2382838" algn="l"/>
                <a:tab pos="2840038" algn="l"/>
                <a:tab pos="3297238" algn="l"/>
                <a:tab pos="3754438" algn="l"/>
                <a:tab pos="4211638" algn="l"/>
                <a:tab pos="4668838" algn="l"/>
                <a:tab pos="5126038" algn="l"/>
                <a:tab pos="5583238" algn="l"/>
                <a:tab pos="6040438" algn="l"/>
                <a:tab pos="6497638" algn="l"/>
                <a:tab pos="6954838" algn="l"/>
                <a:tab pos="7412038" algn="l"/>
                <a:tab pos="7869238" algn="l"/>
                <a:tab pos="8326438" algn="l"/>
                <a:tab pos="8783638" algn="l"/>
                <a:tab pos="9240838" algn="l"/>
              </a:tabLst>
            </a:pPr>
            <a:endParaRPr lang="en-GB" sz="1600" b="1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title"/>
          </p:nvPr>
        </p:nvSpPr>
        <p:spPr>
          <a:xfrm>
            <a:off x="889000" y="388938"/>
            <a:ext cx="7581900" cy="860425"/>
          </a:xfrm>
        </p:spPr>
        <p:txBody>
          <a:bodyPr/>
          <a:lstStyle/>
          <a:p>
            <a:pPr eaLnBrk="1" hangingPunct="1">
              <a:lnSpc>
                <a:spcPct val="100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3200" smtClean="0"/>
              <a:t>Oracle Education Foundation</a:t>
            </a:r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899592" y="1124744"/>
            <a:ext cx="7537450" cy="5040560"/>
          </a:xfrm>
        </p:spPr>
        <p:txBody>
          <a:bodyPr/>
          <a:lstStyle/>
          <a:p>
            <a:pPr eaLnBrk="1" hangingPunct="1">
              <a:lnSpc>
                <a:spcPct val="100000"/>
              </a:lnSpc>
              <a:spcBef>
                <a:spcPct val="70000"/>
              </a:spcBef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dirty="0" smtClean="0"/>
              <a:t>Independent charitable organization funded by Oracle</a:t>
            </a:r>
          </a:p>
          <a:p>
            <a:pPr eaLnBrk="1" hangingPunct="1">
              <a:lnSpc>
                <a:spcPct val="100000"/>
              </a:lnSpc>
              <a:spcBef>
                <a:spcPct val="70000"/>
              </a:spcBef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dirty="0" smtClean="0"/>
              <a:t>Dedicated to helping Grade 1-12 students develop 21</a:t>
            </a:r>
            <a:r>
              <a:rPr lang="en-GB" baseline="30000" dirty="0" smtClean="0"/>
              <a:t>st</a:t>
            </a:r>
            <a:r>
              <a:rPr lang="en-GB" dirty="0" smtClean="0"/>
              <a:t> Century skills</a:t>
            </a:r>
          </a:p>
          <a:p>
            <a:pPr eaLnBrk="1" hangingPunct="1">
              <a:lnSpc>
                <a:spcPct val="100000"/>
              </a:lnSpc>
              <a:spcBef>
                <a:spcPct val="70000"/>
              </a:spcBef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dirty="0" smtClean="0"/>
              <a:t>Provides </a:t>
            </a:r>
            <a:r>
              <a:rPr lang="en-GB" dirty="0" err="1" smtClean="0"/>
              <a:t>ThinkQuest</a:t>
            </a:r>
            <a:r>
              <a:rPr lang="en-GB" dirty="0" smtClean="0"/>
              <a:t> as a free service to primary and secondary schools</a:t>
            </a:r>
          </a:p>
          <a:p>
            <a:pPr lvl="1" eaLnBrk="1" hangingPunct="1">
              <a:lnSpc>
                <a:spcPct val="100000"/>
              </a:lnSpc>
              <a:spcBef>
                <a:spcPct val="70000"/>
              </a:spcBef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dirty="0" smtClean="0"/>
              <a:t> 548 000+ students/teachers in 47 countries</a:t>
            </a:r>
          </a:p>
          <a:p>
            <a:pPr lvl="1" eaLnBrk="1" hangingPunct="1">
              <a:lnSpc>
                <a:spcPct val="100000"/>
              </a:lnSpc>
              <a:spcBef>
                <a:spcPct val="70000"/>
              </a:spcBef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dirty="0" smtClean="0"/>
              <a:t>More than 10 000 entries into the new International </a:t>
            </a:r>
            <a:r>
              <a:rPr lang="en-GB" dirty="0" err="1" smtClean="0"/>
              <a:t>ThinkQuest</a:t>
            </a:r>
            <a:r>
              <a:rPr lang="en-GB" dirty="0" smtClean="0"/>
              <a:t> competition</a:t>
            </a:r>
          </a:p>
          <a:p>
            <a:pPr lvl="1" eaLnBrk="1" hangingPunct="1">
              <a:lnSpc>
                <a:spcPct val="100000"/>
              </a:lnSpc>
              <a:spcBef>
                <a:spcPct val="70000"/>
              </a:spcBef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dirty="0" err="1" smtClean="0"/>
              <a:t>Thinkquest</a:t>
            </a:r>
            <a:r>
              <a:rPr lang="en-GB" dirty="0" smtClean="0"/>
              <a:t> Library: </a:t>
            </a:r>
            <a:r>
              <a:rPr lang="en-US" dirty="0" smtClean="0"/>
              <a:t>Visited by more than 58 million learners annually, an award-winning learning resource which features more than 8,000 educational websites.</a:t>
            </a:r>
          </a:p>
          <a:p>
            <a:pPr lvl="1" eaLnBrk="1" hangingPunct="1">
              <a:lnSpc>
                <a:spcPct val="100000"/>
              </a:lnSpc>
              <a:spcBef>
                <a:spcPct val="70000"/>
              </a:spcBef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endParaRPr lang="en-GB" dirty="0" smtClean="0"/>
          </a:p>
          <a:p>
            <a:pPr lvl="1" eaLnBrk="1" hangingPunct="1">
              <a:lnSpc>
                <a:spcPct val="100000"/>
              </a:lnSpc>
              <a:spcBef>
                <a:spcPct val="70000"/>
              </a:spcBef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endParaRPr lang="en-GB" dirty="0" smtClean="0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Box 2"/>
          <p:cNvSpPr txBox="1">
            <a:spLocks noChangeArrowheads="1"/>
          </p:cNvSpPr>
          <p:nvPr/>
        </p:nvSpPr>
        <p:spPr bwMode="auto">
          <a:xfrm>
            <a:off x="812800" y="1919288"/>
            <a:ext cx="6789738" cy="6318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marL="96838" indent="-96838">
              <a:lnSpc>
                <a:spcPct val="100000"/>
              </a:lnSpc>
              <a:spcBef>
                <a:spcPts val="400"/>
              </a:spcBef>
              <a:buFont typeface="Arial" charset="0"/>
              <a:buNone/>
              <a:tabLst>
                <a:tab pos="96838" algn="l"/>
                <a:tab pos="554038" algn="l"/>
                <a:tab pos="1011238" algn="l"/>
                <a:tab pos="1468438" algn="l"/>
                <a:tab pos="1925638" algn="l"/>
                <a:tab pos="2382838" algn="l"/>
                <a:tab pos="2840038" algn="l"/>
                <a:tab pos="3297238" algn="l"/>
                <a:tab pos="3754438" algn="l"/>
                <a:tab pos="4211638" algn="l"/>
                <a:tab pos="4668838" algn="l"/>
                <a:tab pos="5126038" algn="l"/>
                <a:tab pos="5583238" algn="l"/>
                <a:tab pos="6040438" algn="l"/>
                <a:tab pos="6497638" algn="l"/>
                <a:tab pos="6954838" algn="l"/>
                <a:tab pos="7412038" algn="l"/>
                <a:tab pos="7869238" algn="l"/>
                <a:tab pos="8326438" algn="l"/>
                <a:tab pos="8783638" algn="l"/>
                <a:tab pos="9240838" algn="l"/>
              </a:tabLst>
            </a:pPr>
            <a:endParaRPr lang="en-GB" sz="1600" b="1">
              <a:solidFill>
                <a:srgbClr val="000000"/>
              </a:solidFill>
              <a:latin typeface="Arial" charset="0"/>
            </a:endParaRPr>
          </a:p>
          <a:p>
            <a:pPr marL="96838" indent="-96838">
              <a:lnSpc>
                <a:spcPct val="100000"/>
              </a:lnSpc>
              <a:spcBef>
                <a:spcPts val="400"/>
              </a:spcBef>
              <a:buFont typeface="Arial" charset="0"/>
              <a:buNone/>
              <a:tabLst>
                <a:tab pos="96838" algn="l"/>
                <a:tab pos="554038" algn="l"/>
                <a:tab pos="1011238" algn="l"/>
                <a:tab pos="1468438" algn="l"/>
                <a:tab pos="1925638" algn="l"/>
                <a:tab pos="2382838" algn="l"/>
                <a:tab pos="2840038" algn="l"/>
                <a:tab pos="3297238" algn="l"/>
                <a:tab pos="3754438" algn="l"/>
                <a:tab pos="4211638" algn="l"/>
                <a:tab pos="4668838" algn="l"/>
                <a:tab pos="5126038" algn="l"/>
                <a:tab pos="5583238" algn="l"/>
                <a:tab pos="6040438" algn="l"/>
                <a:tab pos="6497638" algn="l"/>
                <a:tab pos="6954838" algn="l"/>
                <a:tab pos="7412038" algn="l"/>
                <a:tab pos="7869238" algn="l"/>
                <a:tab pos="8326438" algn="l"/>
                <a:tab pos="8783638" algn="l"/>
                <a:tab pos="9240838" algn="l"/>
              </a:tabLst>
            </a:pPr>
            <a:endParaRPr lang="en-GB" sz="1600" b="1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title"/>
          </p:nvPr>
        </p:nvSpPr>
        <p:spPr>
          <a:xfrm>
            <a:off x="889000" y="388938"/>
            <a:ext cx="7581900" cy="860425"/>
          </a:xfrm>
        </p:spPr>
        <p:txBody>
          <a:bodyPr/>
          <a:lstStyle/>
          <a:p>
            <a:pPr eaLnBrk="1" hangingPunct="1">
              <a:lnSpc>
                <a:spcPct val="100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3200" smtClean="0"/>
              <a:t>ThinkQuest</a:t>
            </a:r>
          </a:p>
        </p:txBody>
      </p:sp>
      <p:sp>
        <p:nvSpPr>
          <p:cNvPr id="6148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876300" y="1600200"/>
            <a:ext cx="7537450" cy="4343400"/>
          </a:xfrm>
        </p:spPr>
        <p:txBody>
          <a:bodyPr/>
          <a:lstStyle/>
          <a:p>
            <a:pPr eaLnBrk="1" hangingPunct="1">
              <a:lnSpc>
                <a:spcPct val="100000"/>
              </a:lnSpc>
              <a:spcBef>
                <a:spcPct val="70000"/>
              </a:spcBef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smtClean="0"/>
              <a:t>Protected, online learning platform</a:t>
            </a:r>
          </a:p>
          <a:p>
            <a:pPr eaLnBrk="1" hangingPunct="1">
              <a:lnSpc>
                <a:spcPct val="100000"/>
              </a:lnSpc>
              <a:spcBef>
                <a:spcPct val="70000"/>
              </a:spcBef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smtClean="0"/>
              <a:t>Enables teachers to integrate learning projects into curriculum and students to develop 21st century skills</a:t>
            </a:r>
          </a:p>
          <a:p>
            <a:pPr eaLnBrk="1" hangingPunct="1">
              <a:lnSpc>
                <a:spcPct val="100000"/>
              </a:lnSpc>
              <a:spcBef>
                <a:spcPct val="70000"/>
              </a:spcBef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smtClean="0"/>
              <a:t>Includes:</a:t>
            </a:r>
          </a:p>
          <a:p>
            <a:pPr lvl="1" eaLnBrk="1" hangingPunct="1">
              <a:lnSpc>
                <a:spcPct val="100000"/>
              </a:lnSpc>
              <a:spcBef>
                <a:spcPct val="70000"/>
              </a:spcBef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smtClean="0"/>
              <a:t>Project environment </a:t>
            </a:r>
          </a:p>
          <a:p>
            <a:pPr lvl="1" eaLnBrk="1" hangingPunct="1">
              <a:lnSpc>
                <a:spcPct val="100000"/>
              </a:lnSpc>
              <a:spcBef>
                <a:spcPct val="70000"/>
              </a:spcBef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smtClean="0"/>
              <a:t>Competition space </a:t>
            </a:r>
          </a:p>
          <a:p>
            <a:pPr lvl="1" eaLnBrk="1" hangingPunct="1">
              <a:lnSpc>
                <a:spcPct val="100000"/>
              </a:lnSpc>
              <a:spcBef>
                <a:spcPct val="70000"/>
              </a:spcBef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smtClean="0">
                <a:solidFill>
                  <a:schemeClr val="tx1"/>
                </a:solidFill>
              </a:rPr>
              <a:t>ThinkQuest Library</a:t>
            </a:r>
          </a:p>
          <a:p>
            <a:pPr lvl="1" eaLnBrk="1" hangingPunct="1">
              <a:lnSpc>
                <a:spcPct val="100000"/>
              </a:lnSpc>
              <a:spcBef>
                <a:spcPct val="70000"/>
              </a:spcBef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smtClean="0"/>
              <a:t>Professional development</a:t>
            </a: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1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1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61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61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61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61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61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61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614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614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614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614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614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614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2"/>
          <p:cNvSpPr txBox="1">
            <a:spLocks noChangeArrowheads="1"/>
          </p:cNvSpPr>
          <p:nvPr/>
        </p:nvSpPr>
        <p:spPr bwMode="auto">
          <a:xfrm>
            <a:off x="812800" y="1919288"/>
            <a:ext cx="6789738" cy="6318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marL="90488" indent="-90488">
              <a:lnSpc>
                <a:spcPct val="100000"/>
              </a:lnSpc>
              <a:spcBef>
                <a:spcPts val="400"/>
              </a:spcBef>
              <a:buFont typeface="Arial" charset="0"/>
              <a:buNone/>
              <a:tabLst>
                <a:tab pos="90488" algn="l"/>
                <a:tab pos="547688" algn="l"/>
                <a:tab pos="1004888" algn="l"/>
                <a:tab pos="1462088" algn="l"/>
                <a:tab pos="1919288" algn="l"/>
                <a:tab pos="2376488" algn="l"/>
                <a:tab pos="2833688" algn="l"/>
                <a:tab pos="3290888" algn="l"/>
                <a:tab pos="3748088" algn="l"/>
                <a:tab pos="4205288" algn="l"/>
                <a:tab pos="4662488" algn="l"/>
                <a:tab pos="5119688" algn="l"/>
                <a:tab pos="5576888" algn="l"/>
                <a:tab pos="6034088" algn="l"/>
                <a:tab pos="6491288" algn="l"/>
                <a:tab pos="6948488" algn="l"/>
                <a:tab pos="7405688" algn="l"/>
                <a:tab pos="7862888" algn="l"/>
                <a:tab pos="8320088" algn="l"/>
                <a:tab pos="8777288" algn="l"/>
                <a:tab pos="9234488" algn="l"/>
              </a:tabLst>
            </a:pPr>
            <a:endParaRPr lang="en-GB" sz="1600" b="1">
              <a:solidFill>
                <a:srgbClr val="000000"/>
              </a:solidFill>
              <a:latin typeface="Arial" charset="0"/>
            </a:endParaRPr>
          </a:p>
          <a:p>
            <a:pPr marL="90488" indent="-90488">
              <a:lnSpc>
                <a:spcPct val="100000"/>
              </a:lnSpc>
              <a:spcBef>
                <a:spcPts val="400"/>
              </a:spcBef>
              <a:buFont typeface="Arial" charset="0"/>
              <a:buNone/>
              <a:tabLst>
                <a:tab pos="90488" algn="l"/>
                <a:tab pos="547688" algn="l"/>
                <a:tab pos="1004888" algn="l"/>
                <a:tab pos="1462088" algn="l"/>
                <a:tab pos="1919288" algn="l"/>
                <a:tab pos="2376488" algn="l"/>
                <a:tab pos="2833688" algn="l"/>
                <a:tab pos="3290888" algn="l"/>
                <a:tab pos="3748088" algn="l"/>
                <a:tab pos="4205288" algn="l"/>
                <a:tab pos="4662488" algn="l"/>
                <a:tab pos="5119688" algn="l"/>
                <a:tab pos="5576888" algn="l"/>
                <a:tab pos="6034088" algn="l"/>
                <a:tab pos="6491288" algn="l"/>
                <a:tab pos="6948488" algn="l"/>
                <a:tab pos="7405688" algn="l"/>
                <a:tab pos="7862888" algn="l"/>
                <a:tab pos="8320088" algn="l"/>
                <a:tab pos="8777288" algn="l"/>
                <a:tab pos="9234488" algn="l"/>
              </a:tabLst>
            </a:pPr>
            <a:endParaRPr lang="en-GB" sz="1600" b="1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title"/>
          </p:nvPr>
        </p:nvSpPr>
        <p:spPr>
          <a:xfrm>
            <a:off x="889000" y="388938"/>
            <a:ext cx="7581900" cy="860425"/>
          </a:xfrm>
        </p:spPr>
        <p:txBody>
          <a:bodyPr/>
          <a:lstStyle/>
          <a:p>
            <a:pPr eaLnBrk="1" hangingPunct="1">
              <a:lnSpc>
                <a:spcPct val="100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mtClean="0"/>
              <a:t>Base Content Slide</a:t>
            </a:r>
            <a:br>
              <a:rPr lang="en-GB" smtClean="0"/>
            </a:br>
            <a:endParaRPr lang="en-GB" smtClean="0"/>
          </a:p>
        </p:txBody>
      </p:sp>
      <p:sp>
        <p:nvSpPr>
          <p:cNvPr id="7172" name="Line 4"/>
          <p:cNvSpPr>
            <a:spLocks noChangeShapeType="1"/>
          </p:cNvSpPr>
          <p:nvPr/>
        </p:nvSpPr>
        <p:spPr bwMode="auto">
          <a:xfrm>
            <a:off x="0" y="0"/>
            <a:ext cx="9144000" cy="1588"/>
          </a:xfrm>
          <a:prstGeom prst="line">
            <a:avLst/>
          </a:prstGeom>
          <a:noFill/>
          <a:ln w="1836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ZA"/>
          </a:p>
        </p:txBody>
      </p:sp>
      <p:sp>
        <p:nvSpPr>
          <p:cNvPr id="7173" name="AutoShape 5"/>
          <p:cNvSpPr>
            <a:spLocks noChangeArrowheads="1"/>
          </p:cNvSpPr>
          <p:nvPr/>
        </p:nvSpPr>
        <p:spPr bwMode="auto">
          <a:xfrm>
            <a:off x="0" y="0"/>
            <a:ext cx="9144000" cy="2286000"/>
          </a:xfrm>
          <a:prstGeom prst="roundRect">
            <a:avLst>
              <a:gd name="adj" fmla="val 69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ZA"/>
          </a:p>
        </p:txBody>
      </p:sp>
      <p:pic>
        <p:nvPicPr>
          <p:cNvPr id="7174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3962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7175" name="Rectangle 7"/>
          <p:cNvSpPr>
            <a:spLocks noChangeArrowheads="1"/>
          </p:cNvSpPr>
          <p:nvPr/>
        </p:nvSpPr>
        <p:spPr bwMode="auto">
          <a:xfrm>
            <a:off x="777875" y="4306888"/>
            <a:ext cx="7453313" cy="14160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pPr algn="r">
              <a:lnSpc>
                <a:spcPct val="100000"/>
              </a:lnSpc>
              <a:spcBef>
                <a:spcPts val="600"/>
              </a:spcBef>
              <a:buFont typeface="Wingdings 3" pitchFamily="18" charset="2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2000" b="1">
                <a:solidFill>
                  <a:srgbClr val="000000"/>
                </a:solidFill>
                <a:latin typeface="Arial" charset="0"/>
              </a:rPr>
              <a:t>Think Together</a:t>
            </a:r>
          </a:p>
          <a:p>
            <a:pPr algn="r">
              <a:lnSpc>
                <a:spcPct val="100000"/>
              </a:lnSpc>
              <a:spcBef>
                <a:spcPts val="600"/>
              </a:spcBef>
              <a:buFont typeface="Wingdings 3" pitchFamily="18" charset="2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2000">
                <a:solidFill>
                  <a:srgbClr val="000000"/>
                </a:solidFill>
                <a:latin typeface="Arial" charset="0"/>
              </a:rPr>
              <a:t>Think.com is now part of ThinkQuest.</a:t>
            </a: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2"/>
          <p:cNvSpPr txBox="1">
            <a:spLocks noChangeArrowheads="1"/>
          </p:cNvSpPr>
          <p:nvPr/>
        </p:nvSpPr>
        <p:spPr bwMode="auto">
          <a:xfrm>
            <a:off x="812800" y="1919288"/>
            <a:ext cx="6789738" cy="6318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marL="90488" indent="-90488">
              <a:lnSpc>
                <a:spcPct val="100000"/>
              </a:lnSpc>
              <a:spcBef>
                <a:spcPts val="400"/>
              </a:spcBef>
              <a:buFont typeface="Arial" charset="0"/>
              <a:buNone/>
              <a:tabLst>
                <a:tab pos="90488" algn="l"/>
                <a:tab pos="547688" algn="l"/>
                <a:tab pos="1004888" algn="l"/>
                <a:tab pos="1462088" algn="l"/>
                <a:tab pos="1919288" algn="l"/>
                <a:tab pos="2376488" algn="l"/>
                <a:tab pos="2833688" algn="l"/>
                <a:tab pos="3290888" algn="l"/>
                <a:tab pos="3748088" algn="l"/>
                <a:tab pos="4205288" algn="l"/>
                <a:tab pos="4662488" algn="l"/>
                <a:tab pos="5119688" algn="l"/>
                <a:tab pos="5576888" algn="l"/>
                <a:tab pos="6034088" algn="l"/>
                <a:tab pos="6491288" algn="l"/>
                <a:tab pos="6948488" algn="l"/>
                <a:tab pos="7405688" algn="l"/>
                <a:tab pos="7862888" algn="l"/>
                <a:tab pos="8320088" algn="l"/>
                <a:tab pos="8777288" algn="l"/>
                <a:tab pos="9234488" algn="l"/>
              </a:tabLst>
            </a:pPr>
            <a:endParaRPr lang="en-GB" sz="1600" b="1">
              <a:solidFill>
                <a:srgbClr val="000000"/>
              </a:solidFill>
              <a:latin typeface="Arial" charset="0"/>
            </a:endParaRPr>
          </a:p>
          <a:p>
            <a:pPr marL="90488" indent="-90488">
              <a:lnSpc>
                <a:spcPct val="100000"/>
              </a:lnSpc>
              <a:spcBef>
                <a:spcPts val="400"/>
              </a:spcBef>
              <a:buFont typeface="Arial" charset="0"/>
              <a:buNone/>
              <a:tabLst>
                <a:tab pos="90488" algn="l"/>
                <a:tab pos="547688" algn="l"/>
                <a:tab pos="1004888" algn="l"/>
                <a:tab pos="1462088" algn="l"/>
                <a:tab pos="1919288" algn="l"/>
                <a:tab pos="2376488" algn="l"/>
                <a:tab pos="2833688" algn="l"/>
                <a:tab pos="3290888" algn="l"/>
                <a:tab pos="3748088" algn="l"/>
                <a:tab pos="4205288" algn="l"/>
                <a:tab pos="4662488" algn="l"/>
                <a:tab pos="5119688" algn="l"/>
                <a:tab pos="5576888" algn="l"/>
                <a:tab pos="6034088" algn="l"/>
                <a:tab pos="6491288" algn="l"/>
                <a:tab pos="6948488" algn="l"/>
                <a:tab pos="7405688" algn="l"/>
                <a:tab pos="7862888" algn="l"/>
                <a:tab pos="8320088" algn="l"/>
                <a:tab pos="8777288" algn="l"/>
                <a:tab pos="9234488" algn="l"/>
              </a:tabLst>
            </a:pPr>
            <a:endParaRPr lang="en-GB" sz="1600" b="1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title"/>
          </p:nvPr>
        </p:nvSpPr>
        <p:spPr>
          <a:xfrm>
            <a:off x="889000" y="388938"/>
            <a:ext cx="7581900" cy="860425"/>
          </a:xfrm>
        </p:spPr>
        <p:txBody>
          <a:bodyPr/>
          <a:lstStyle/>
          <a:p>
            <a:pPr eaLnBrk="1" hangingPunct="1">
              <a:lnSpc>
                <a:spcPct val="100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mtClean="0"/>
              <a:t>Base Content Slide</a:t>
            </a:r>
            <a:br>
              <a:rPr lang="en-GB" smtClean="0"/>
            </a:br>
            <a:endParaRPr lang="en-GB" smtClean="0"/>
          </a:p>
        </p:txBody>
      </p:sp>
      <p:sp>
        <p:nvSpPr>
          <p:cNvPr id="8196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914400" y="1600200"/>
            <a:ext cx="7473950" cy="4343400"/>
          </a:xfrm>
        </p:spPr>
        <p:txBody>
          <a:bodyPr/>
          <a:lstStyle/>
          <a:p>
            <a:pPr marL="198438" indent="-198438" eaLnBrk="1" hangingPunct="1">
              <a:lnSpc>
                <a:spcPct val="100000"/>
              </a:lnSpc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smtClean="0"/>
              <a:t>First-level bullet</a:t>
            </a:r>
          </a:p>
          <a:p>
            <a:pPr marL="541338" lvl="1" eaLnBrk="1" hangingPunct="1">
              <a:lnSpc>
                <a:spcPct val="100000"/>
              </a:lnSpc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smtClean="0"/>
              <a:t>Second-level bullet</a:t>
            </a:r>
          </a:p>
          <a:p>
            <a:pPr lvl="2" eaLnBrk="1" hangingPunct="1">
              <a:lnSpc>
                <a:spcPct val="100000"/>
              </a:lnSpc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smtClean="0"/>
              <a:t>Third-level bullet</a:t>
            </a:r>
          </a:p>
          <a:p>
            <a:pPr marL="1230313" lvl="3" eaLnBrk="1" hangingPunct="1">
              <a:lnSpc>
                <a:spcPct val="100000"/>
              </a:lnSpc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smtClean="0"/>
              <a:t>Fourth-level bullet</a:t>
            </a:r>
          </a:p>
          <a:p>
            <a:pPr lvl="4" eaLnBrk="1" hangingPunct="1">
              <a:lnSpc>
                <a:spcPct val="100000"/>
              </a:lnSpc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smtClean="0"/>
              <a:t>Fifth-level bullet</a:t>
            </a:r>
          </a:p>
        </p:txBody>
      </p:sp>
      <p:sp>
        <p:nvSpPr>
          <p:cNvPr id="8197" name="Text Box 5"/>
          <p:cNvSpPr txBox="1">
            <a:spLocks noChangeArrowheads="1"/>
          </p:cNvSpPr>
          <p:nvPr/>
        </p:nvSpPr>
        <p:spPr bwMode="auto">
          <a:xfrm>
            <a:off x="889000" y="388938"/>
            <a:ext cx="7581900" cy="8604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pPr>
              <a:lnSpc>
                <a:spcPct val="100000"/>
              </a:lnSpc>
              <a:buFont typeface="Arial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b="1">
                <a:solidFill>
                  <a:srgbClr val="000000"/>
                </a:solidFill>
                <a:latin typeface="Arial" charset="0"/>
              </a:rPr>
              <a:t>Base Content Slide</a:t>
            </a:r>
            <a:br>
              <a:rPr lang="en-GB" b="1">
                <a:solidFill>
                  <a:srgbClr val="000000"/>
                </a:solidFill>
                <a:latin typeface="Arial" charset="0"/>
              </a:rPr>
            </a:br>
            <a:endParaRPr lang="en-GB" b="1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8198" name="Line 6"/>
          <p:cNvSpPr>
            <a:spLocks noChangeShapeType="1"/>
          </p:cNvSpPr>
          <p:nvPr/>
        </p:nvSpPr>
        <p:spPr bwMode="auto">
          <a:xfrm>
            <a:off x="0" y="0"/>
            <a:ext cx="9144000" cy="1588"/>
          </a:xfrm>
          <a:prstGeom prst="line">
            <a:avLst/>
          </a:prstGeom>
          <a:noFill/>
          <a:ln w="1836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ZA"/>
          </a:p>
        </p:txBody>
      </p:sp>
      <p:sp>
        <p:nvSpPr>
          <p:cNvPr id="8199" name="Rectangle 7"/>
          <p:cNvSpPr>
            <a:spLocks noChangeArrowheads="1"/>
          </p:cNvSpPr>
          <p:nvPr/>
        </p:nvSpPr>
        <p:spPr bwMode="auto">
          <a:xfrm>
            <a:off x="1163638" y="4308475"/>
            <a:ext cx="7067550" cy="14160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pPr algn="r">
              <a:lnSpc>
                <a:spcPct val="100000"/>
              </a:lnSpc>
              <a:spcBef>
                <a:spcPts val="600"/>
              </a:spcBef>
              <a:buFont typeface="Wingdings 3" pitchFamily="18" charset="2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2000" b="1">
                <a:solidFill>
                  <a:srgbClr val="000000"/>
                </a:solidFill>
                <a:latin typeface="Arial" charset="0"/>
              </a:rPr>
              <a:t>Learning Projects</a:t>
            </a:r>
          </a:p>
          <a:p>
            <a:pPr algn="r">
              <a:lnSpc>
                <a:spcPct val="100000"/>
              </a:lnSpc>
              <a:spcBef>
                <a:spcPts val="600"/>
              </a:spcBef>
              <a:buFont typeface="Wingdings 3" pitchFamily="18" charset="2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2000">
                <a:solidFill>
                  <a:srgbClr val="000000"/>
                </a:solidFill>
                <a:latin typeface="Arial" charset="0"/>
              </a:rPr>
              <a:t>Integrate learning projects into your classroom curriculum. Choose a topic, assign students, invite teachers, and collaborate with members around the world.</a:t>
            </a:r>
          </a:p>
        </p:txBody>
      </p:sp>
      <p:pic>
        <p:nvPicPr>
          <p:cNvPr id="8200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3962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 Box 2"/>
          <p:cNvSpPr txBox="1">
            <a:spLocks noChangeArrowheads="1"/>
          </p:cNvSpPr>
          <p:nvPr/>
        </p:nvSpPr>
        <p:spPr bwMode="auto">
          <a:xfrm>
            <a:off x="812800" y="1919288"/>
            <a:ext cx="6789738" cy="6318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marL="90488" indent="-90488">
              <a:lnSpc>
                <a:spcPct val="100000"/>
              </a:lnSpc>
              <a:spcBef>
                <a:spcPts val="400"/>
              </a:spcBef>
              <a:buFont typeface="Arial" charset="0"/>
              <a:buNone/>
              <a:tabLst>
                <a:tab pos="90488" algn="l"/>
                <a:tab pos="547688" algn="l"/>
                <a:tab pos="1004888" algn="l"/>
                <a:tab pos="1462088" algn="l"/>
                <a:tab pos="1919288" algn="l"/>
                <a:tab pos="2376488" algn="l"/>
                <a:tab pos="2833688" algn="l"/>
                <a:tab pos="3290888" algn="l"/>
                <a:tab pos="3748088" algn="l"/>
                <a:tab pos="4205288" algn="l"/>
                <a:tab pos="4662488" algn="l"/>
                <a:tab pos="5119688" algn="l"/>
                <a:tab pos="5576888" algn="l"/>
                <a:tab pos="6034088" algn="l"/>
                <a:tab pos="6491288" algn="l"/>
                <a:tab pos="6948488" algn="l"/>
                <a:tab pos="7405688" algn="l"/>
                <a:tab pos="7862888" algn="l"/>
                <a:tab pos="8320088" algn="l"/>
                <a:tab pos="8777288" algn="l"/>
                <a:tab pos="9234488" algn="l"/>
              </a:tabLst>
            </a:pPr>
            <a:endParaRPr lang="en-GB" sz="1600" b="1">
              <a:solidFill>
                <a:srgbClr val="000000"/>
              </a:solidFill>
              <a:latin typeface="Arial" charset="0"/>
            </a:endParaRPr>
          </a:p>
          <a:p>
            <a:pPr marL="90488" indent="-90488">
              <a:lnSpc>
                <a:spcPct val="100000"/>
              </a:lnSpc>
              <a:spcBef>
                <a:spcPts val="400"/>
              </a:spcBef>
              <a:buFont typeface="Arial" charset="0"/>
              <a:buNone/>
              <a:tabLst>
                <a:tab pos="90488" algn="l"/>
                <a:tab pos="547688" algn="l"/>
                <a:tab pos="1004888" algn="l"/>
                <a:tab pos="1462088" algn="l"/>
                <a:tab pos="1919288" algn="l"/>
                <a:tab pos="2376488" algn="l"/>
                <a:tab pos="2833688" algn="l"/>
                <a:tab pos="3290888" algn="l"/>
                <a:tab pos="3748088" algn="l"/>
                <a:tab pos="4205288" algn="l"/>
                <a:tab pos="4662488" algn="l"/>
                <a:tab pos="5119688" algn="l"/>
                <a:tab pos="5576888" algn="l"/>
                <a:tab pos="6034088" algn="l"/>
                <a:tab pos="6491288" algn="l"/>
                <a:tab pos="6948488" algn="l"/>
                <a:tab pos="7405688" algn="l"/>
                <a:tab pos="7862888" algn="l"/>
                <a:tab pos="8320088" algn="l"/>
                <a:tab pos="8777288" algn="l"/>
                <a:tab pos="9234488" algn="l"/>
              </a:tabLst>
            </a:pPr>
            <a:endParaRPr lang="en-GB" sz="1600" b="1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914400" y="1600200"/>
            <a:ext cx="7473950" cy="2286000"/>
          </a:xfrm>
        </p:spPr>
        <p:txBody>
          <a:bodyPr/>
          <a:lstStyle/>
          <a:p>
            <a:pPr marL="198438" indent="-198438" eaLnBrk="1" hangingPunct="1">
              <a:lnSpc>
                <a:spcPct val="100000"/>
              </a:lnSpc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smtClean="0"/>
              <a:t>First-level bullet</a:t>
            </a:r>
          </a:p>
          <a:p>
            <a:pPr marL="541338" lvl="1" eaLnBrk="1" hangingPunct="1">
              <a:lnSpc>
                <a:spcPct val="100000"/>
              </a:lnSpc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smtClean="0"/>
              <a:t>Second-level bullet</a:t>
            </a:r>
          </a:p>
          <a:p>
            <a:pPr lvl="2" eaLnBrk="1" hangingPunct="1">
              <a:lnSpc>
                <a:spcPct val="100000"/>
              </a:lnSpc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smtClean="0"/>
              <a:t>Third-level bullet</a:t>
            </a:r>
          </a:p>
          <a:p>
            <a:pPr marL="1230313" lvl="3" eaLnBrk="1" hangingPunct="1">
              <a:lnSpc>
                <a:spcPct val="100000"/>
              </a:lnSpc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smtClean="0"/>
              <a:t>Fourth-level bullet</a:t>
            </a:r>
          </a:p>
          <a:p>
            <a:pPr lvl="4" eaLnBrk="1" hangingPunct="1">
              <a:lnSpc>
                <a:spcPct val="100000"/>
              </a:lnSpc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smtClean="0"/>
              <a:t>Fifth-level bullet</a:t>
            </a:r>
          </a:p>
          <a:p>
            <a:pPr marL="198438" indent="-198438" eaLnBrk="1" hangingPunct="1">
              <a:lnSpc>
                <a:spcPct val="100000"/>
              </a:lnSpc>
              <a:buFont typeface="Times New Roman" pitchFamily="18" charset="0"/>
              <a:buNone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endParaRPr lang="en-GB" smtClean="0"/>
          </a:p>
        </p:txBody>
      </p:sp>
      <p:sp>
        <p:nvSpPr>
          <p:cNvPr id="9220" name="Text Box 4"/>
          <p:cNvSpPr txBox="1">
            <a:spLocks noChangeArrowheads="1"/>
          </p:cNvSpPr>
          <p:nvPr/>
        </p:nvSpPr>
        <p:spPr bwMode="auto">
          <a:xfrm>
            <a:off x="889000" y="388938"/>
            <a:ext cx="7581900" cy="8604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pPr>
              <a:lnSpc>
                <a:spcPct val="100000"/>
              </a:lnSpc>
              <a:buFont typeface="Arial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b="1">
                <a:solidFill>
                  <a:srgbClr val="000000"/>
                </a:solidFill>
                <a:latin typeface="Arial" charset="0"/>
              </a:rPr>
              <a:t>Base Content Slide</a:t>
            </a:r>
            <a:br>
              <a:rPr lang="en-GB" b="1">
                <a:solidFill>
                  <a:srgbClr val="000000"/>
                </a:solidFill>
                <a:latin typeface="Arial" charset="0"/>
              </a:rPr>
            </a:br>
            <a:endParaRPr lang="en-GB" b="1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9221" name="Line 5"/>
          <p:cNvSpPr>
            <a:spLocks noChangeShapeType="1"/>
          </p:cNvSpPr>
          <p:nvPr/>
        </p:nvSpPr>
        <p:spPr bwMode="auto">
          <a:xfrm>
            <a:off x="0" y="0"/>
            <a:ext cx="9144000" cy="1588"/>
          </a:xfrm>
          <a:prstGeom prst="line">
            <a:avLst/>
          </a:prstGeom>
          <a:noFill/>
          <a:ln w="1836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ZA"/>
          </a:p>
        </p:txBody>
      </p:sp>
      <p:sp>
        <p:nvSpPr>
          <p:cNvPr id="9222" name="Rectangle 6"/>
          <p:cNvSpPr>
            <a:spLocks noChangeArrowheads="1"/>
          </p:cNvSpPr>
          <p:nvPr/>
        </p:nvSpPr>
        <p:spPr bwMode="auto">
          <a:xfrm>
            <a:off x="1163638" y="4308475"/>
            <a:ext cx="7067550" cy="14160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pPr algn="r">
              <a:lnSpc>
                <a:spcPct val="100000"/>
              </a:lnSpc>
              <a:spcBef>
                <a:spcPts val="600"/>
              </a:spcBef>
              <a:buFont typeface="Wingdings 3" pitchFamily="18" charset="2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2000" b="1">
                <a:solidFill>
                  <a:srgbClr val="000000"/>
                </a:solidFill>
                <a:latin typeface="Arial" charset="0"/>
              </a:rPr>
              <a:t>Pages</a:t>
            </a:r>
          </a:p>
          <a:p>
            <a:pPr algn="r">
              <a:lnSpc>
                <a:spcPct val="100000"/>
              </a:lnSpc>
              <a:spcBef>
                <a:spcPts val="600"/>
              </a:spcBef>
              <a:buFont typeface="Wingdings 3" pitchFamily="18" charset="2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2000">
                <a:solidFill>
                  <a:srgbClr val="000000"/>
                </a:solidFill>
                <a:latin typeface="Arial" charset="0"/>
              </a:rPr>
              <a:t>Projects come to life when students create pages with text, pictures, multimedia, votes, brainstorms, debates, and messages.</a:t>
            </a:r>
          </a:p>
        </p:txBody>
      </p:sp>
      <p:pic>
        <p:nvPicPr>
          <p:cNvPr id="9223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3962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812800" y="1919288"/>
            <a:ext cx="6789738" cy="6318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marL="90488" indent="-90488">
              <a:lnSpc>
                <a:spcPct val="100000"/>
              </a:lnSpc>
              <a:spcBef>
                <a:spcPts val="400"/>
              </a:spcBef>
              <a:buFont typeface="Arial" charset="0"/>
              <a:buNone/>
              <a:tabLst>
                <a:tab pos="90488" algn="l"/>
                <a:tab pos="547688" algn="l"/>
                <a:tab pos="1004888" algn="l"/>
                <a:tab pos="1462088" algn="l"/>
                <a:tab pos="1919288" algn="l"/>
                <a:tab pos="2376488" algn="l"/>
                <a:tab pos="2833688" algn="l"/>
                <a:tab pos="3290888" algn="l"/>
                <a:tab pos="3748088" algn="l"/>
                <a:tab pos="4205288" algn="l"/>
                <a:tab pos="4662488" algn="l"/>
                <a:tab pos="5119688" algn="l"/>
                <a:tab pos="5576888" algn="l"/>
                <a:tab pos="6034088" algn="l"/>
                <a:tab pos="6491288" algn="l"/>
                <a:tab pos="6948488" algn="l"/>
                <a:tab pos="7405688" algn="l"/>
                <a:tab pos="7862888" algn="l"/>
                <a:tab pos="8320088" algn="l"/>
                <a:tab pos="8777288" algn="l"/>
                <a:tab pos="9234488" algn="l"/>
              </a:tabLst>
            </a:pPr>
            <a:endParaRPr lang="en-GB" sz="1600" b="1">
              <a:solidFill>
                <a:srgbClr val="000000"/>
              </a:solidFill>
              <a:latin typeface="Arial" charset="0"/>
            </a:endParaRPr>
          </a:p>
          <a:p>
            <a:pPr marL="90488" indent="-90488">
              <a:lnSpc>
                <a:spcPct val="100000"/>
              </a:lnSpc>
              <a:spcBef>
                <a:spcPts val="400"/>
              </a:spcBef>
              <a:buFont typeface="Arial" charset="0"/>
              <a:buNone/>
              <a:tabLst>
                <a:tab pos="90488" algn="l"/>
                <a:tab pos="547688" algn="l"/>
                <a:tab pos="1004888" algn="l"/>
                <a:tab pos="1462088" algn="l"/>
                <a:tab pos="1919288" algn="l"/>
                <a:tab pos="2376488" algn="l"/>
                <a:tab pos="2833688" algn="l"/>
                <a:tab pos="3290888" algn="l"/>
                <a:tab pos="3748088" algn="l"/>
                <a:tab pos="4205288" algn="l"/>
                <a:tab pos="4662488" algn="l"/>
                <a:tab pos="5119688" algn="l"/>
                <a:tab pos="5576888" algn="l"/>
                <a:tab pos="6034088" algn="l"/>
                <a:tab pos="6491288" algn="l"/>
                <a:tab pos="6948488" algn="l"/>
                <a:tab pos="7405688" algn="l"/>
                <a:tab pos="7862888" algn="l"/>
                <a:tab pos="8320088" algn="l"/>
                <a:tab pos="8777288" algn="l"/>
                <a:tab pos="9234488" algn="l"/>
              </a:tabLst>
            </a:pPr>
            <a:endParaRPr lang="en-GB" sz="1600" b="1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title"/>
          </p:nvPr>
        </p:nvSpPr>
        <p:spPr>
          <a:xfrm>
            <a:off x="889000" y="388938"/>
            <a:ext cx="7581900" cy="860425"/>
          </a:xfrm>
        </p:spPr>
        <p:txBody>
          <a:bodyPr/>
          <a:lstStyle/>
          <a:p>
            <a:pPr eaLnBrk="1" hangingPunct="1">
              <a:lnSpc>
                <a:spcPct val="100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mtClean="0"/>
              <a:t>Base Content Slide</a:t>
            </a:r>
            <a:br>
              <a:rPr lang="en-GB" smtClean="0"/>
            </a:br>
            <a:endParaRPr lang="en-GB" smtClean="0"/>
          </a:p>
        </p:txBody>
      </p:sp>
      <p:sp>
        <p:nvSpPr>
          <p:cNvPr id="10244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914400" y="1600200"/>
            <a:ext cx="7473950" cy="4343400"/>
          </a:xfrm>
        </p:spPr>
        <p:txBody>
          <a:bodyPr/>
          <a:lstStyle/>
          <a:p>
            <a:pPr marL="198438" indent="-198438" eaLnBrk="1" hangingPunct="1">
              <a:lnSpc>
                <a:spcPct val="100000"/>
              </a:lnSpc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smtClean="0"/>
              <a:t>First-level bullet</a:t>
            </a:r>
          </a:p>
          <a:p>
            <a:pPr marL="541338" lvl="1" eaLnBrk="1" hangingPunct="1">
              <a:lnSpc>
                <a:spcPct val="100000"/>
              </a:lnSpc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smtClean="0"/>
              <a:t>Second-level bullet</a:t>
            </a:r>
          </a:p>
          <a:p>
            <a:pPr lvl="2" eaLnBrk="1" hangingPunct="1">
              <a:lnSpc>
                <a:spcPct val="100000"/>
              </a:lnSpc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smtClean="0"/>
              <a:t>Third-level bullet</a:t>
            </a:r>
          </a:p>
          <a:p>
            <a:pPr marL="1230313" lvl="3" eaLnBrk="1" hangingPunct="1">
              <a:lnSpc>
                <a:spcPct val="100000"/>
              </a:lnSpc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smtClean="0"/>
              <a:t>Fourth-level bullet</a:t>
            </a:r>
          </a:p>
          <a:p>
            <a:pPr lvl="4" eaLnBrk="1" hangingPunct="1">
              <a:lnSpc>
                <a:spcPct val="100000"/>
              </a:lnSpc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smtClean="0"/>
              <a:t>Fifth-level bullet</a:t>
            </a:r>
          </a:p>
        </p:txBody>
      </p:sp>
      <p:sp>
        <p:nvSpPr>
          <p:cNvPr id="10245" name="Text Box 5"/>
          <p:cNvSpPr txBox="1">
            <a:spLocks noChangeArrowheads="1"/>
          </p:cNvSpPr>
          <p:nvPr/>
        </p:nvSpPr>
        <p:spPr bwMode="auto">
          <a:xfrm>
            <a:off x="889000" y="388938"/>
            <a:ext cx="7581900" cy="8604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pPr>
              <a:lnSpc>
                <a:spcPct val="100000"/>
              </a:lnSpc>
              <a:buFont typeface="Arial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b="1">
                <a:solidFill>
                  <a:srgbClr val="000000"/>
                </a:solidFill>
                <a:latin typeface="Arial" charset="0"/>
              </a:rPr>
              <a:t>Base Content Slide</a:t>
            </a:r>
            <a:br>
              <a:rPr lang="en-GB" b="1">
                <a:solidFill>
                  <a:srgbClr val="000000"/>
                </a:solidFill>
                <a:latin typeface="Arial" charset="0"/>
              </a:rPr>
            </a:br>
            <a:endParaRPr lang="en-GB" b="1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0246" name="Line 6"/>
          <p:cNvSpPr>
            <a:spLocks noChangeShapeType="1"/>
          </p:cNvSpPr>
          <p:nvPr/>
        </p:nvSpPr>
        <p:spPr bwMode="auto">
          <a:xfrm>
            <a:off x="0" y="0"/>
            <a:ext cx="9144000" cy="1588"/>
          </a:xfrm>
          <a:prstGeom prst="line">
            <a:avLst/>
          </a:prstGeom>
          <a:noFill/>
          <a:ln w="1836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ZA"/>
          </a:p>
        </p:txBody>
      </p:sp>
      <p:sp>
        <p:nvSpPr>
          <p:cNvPr id="10247" name="Rectangle 7"/>
          <p:cNvSpPr>
            <a:spLocks noChangeArrowheads="1"/>
          </p:cNvSpPr>
          <p:nvPr/>
        </p:nvSpPr>
        <p:spPr bwMode="auto">
          <a:xfrm>
            <a:off x="1163638" y="4308475"/>
            <a:ext cx="7067550" cy="14160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pPr algn="r">
              <a:lnSpc>
                <a:spcPct val="100000"/>
              </a:lnSpc>
              <a:spcBef>
                <a:spcPts val="600"/>
              </a:spcBef>
              <a:buFont typeface="Wingdings 3" pitchFamily="18" charset="2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2000" b="1">
                <a:solidFill>
                  <a:srgbClr val="000000"/>
                </a:solidFill>
                <a:latin typeface="Arial" charset="0"/>
              </a:rPr>
              <a:t>Competition</a:t>
            </a:r>
          </a:p>
          <a:p>
            <a:pPr algn="r">
              <a:lnSpc>
                <a:spcPct val="100000"/>
              </a:lnSpc>
              <a:spcBef>
                <a:spcPts val="600"/>
              </a:spcBef>
              <a:buFont typeface="Wingdings 3" pitchFamily="18" charset="2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2000">
                <a:solidFill>
                  <a:srgbClr val="000000"/>
                </a:solidFill>
                <a:latin typeface="Arial" charset="0"/>
              </a:rPr>
              <a:t>A space for students to participate in technology contests. All eligible entries are published in the ThinkQuest Library. </a:t>
            </a:r>
          </a:p>
        </p:txBody>
      </p:sp>
      <p:pic>
        <p:nvPicPr>
          <p:cNvPr id="10248" name="Picture 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358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 Box 2"/>
          <p:cNvSpPr txBox="1">
            <a:spLocks noChangeArrowheads="1"/>
          </p:cNvSpPr>
          <p:nvPr/>
        </p:nvSpPr>
        <p:spPr bwMode="auto">
          <a:xfrm>
            <a:off x="812800" y="1919288"/>
            <a:ext cx="6789738" cy="6318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marL="90488" indent="-90488">
              <a:lnSpc>
                <a:spcPct val="100000"/>
              </a:lnSpc>
              <a:spcBef>
                <a:spcPts val="400"/>
              </a:spcBef>
              <a:buFont typeface="Arial" charset="0"/>
              <a:buNone/>
              <a:tabLst>
                <a:tab pos="90488" algn="l"/>
                <a:tab pos="547688" algn="l"/>
                <a:tab pos="1004888" algn="l"/>
                <a:tab pos="1462088" algn="l"/>
                <a:tab pos="1919288" algn="l"/>
                <a:tab pos="2376488" algn="l"/>
                <a:tab pos="2833688" algn="l"/>
                <a:tab pos="3290888" algn="l"/>
                <a:tab pos="3748088" algn="l"/>
                <a:tab pos="4205288" algn="l"/>
                <a:tab pos="4662488" algn="l"/>
                <a:tab pos="5119688" algn="l"/>
                <a:tab pos="5576888" algn="l"/>
                <a:tab pos="6034088" algn="l"/>
                <a:tab pos="6491288" algn="l"/>
                <a:tab pos="6948488" algn="l"/>
                <a:tab pos="7405688" algn="l"/>
                <a:tab pos="7862888" algn="l"/>
                <a:tab pos="8320088" algn="l"/>
                <a:tab pos="8777288" algn="l"/>
                <a:tab pos="9234488" algn="l"/>
              </a:tabLst>
            </a:pPr>
            <a:endParaRPr lang="en-GB" sz="1600" b="1">
              <a:solidFill>
                <a:srgbClr val="000000"/>
              </a:solidFill>
              <a:latin typeface="Arial" charset="0"/>
            </a:endParaRPr>
          </a:p>
          <a:p>
            <a:pPr marL="90488" indent="-90488">
              <a:lnSpc>
                <a:spcPct val="100000"/>
              </a:lnSpc>
              <a:spcBef>
                <a:spcPts val="400"/>
              </a:spcBef>
              <a:buFont typeface="Arial" charset="0"/>
              <a:buNone/>
              <a:tabLst>
                <a:tab pos="90488" algn="l"/>
                <a:tab pos="547688" algn="l"/>
                <a:tab pos="1004888" algn="l"/>
                <a:tab pos="1462088" algn="l"/>
                <a:tab pos="1919288" algn="l"/>
                <a:tab pos="2376488" algn="l"/>
                <a:tab pos="2833688" algn="l"/>
                <a:tab pos="3290888" algn="l"/>
                <a:tab pos="3748088" algn="l"/>
                <a:tab pos="4205288" algn="l"/>
                <a:tab pos="4662488" algn="l"/>
                <a:tab pos="5119688" algn="l"/>
                <a:tab pos="5576888" algn="l"/>
                <a:tab pos="6034088" algn="l"/>
                <a:tab pos="6491288" algn="l"/>
                <a:tab pos="6948488" algn="l"/>
                <a:tab pos="7405688" algn="l"/>
                <a:tab pos="7862888" algn="l"/>
                <a:tab pos="8320088" algn="l"/>
                <a:tab pos="8777288" algn="l"/>
                <a:tab pos="9234488" algn="l"/>
              </a:tabLst>
            </a:pPr>
            <a:endParaRPr lang="en-GB" sz="1600" b="1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title"/>
          </p:nvPr>
        </p:nvSpPr>
        <p:spPr>
          <a:xfrm>
            <a:off x="889000" y="388938"/>
            <a:ext cx="7581900" cy="860425"/>
          </a:xfrm>
        </p:spPr>
        <p:txBody>
          <a:bodyPr/>
          <a:lstStyle/>
          <a:p>
            <a:pPr eaLnBrk="1" hangingPunct="1">
              <a:lnSpc>
                <a:spcPct val="100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3200" smtClean="0"/>
              <a:t>ThinkQuest Competition</a:t>
            </a:r>
            <a:r>
              <a:rPr lang="en-GB" smtClean="0"/>
              <a:t/>
            </a:r>
            <a:br>
              <a:rPr lang="en-GB" smtClean="0"/>
            </a:br>
            <a:endParaRPr lang="en-GB" smtClean="0"/>
          </a:p>
        </p:txBody>
      </p:sp>
      <p:sp>
        <p:nvSpPr>
          <p:cNvPr id="11268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785813" y="1285875"/>
            <a:ext cx="7473950" cy="5143500"/>
          </a:xfrm>
        </p:spPr>
        <p:txBody>
          <a:bodyPr/>
          <a:lstStyle/>
          <a:p>
            <a:pPr marL="198438" indent="-198438" eaLnBrk="1" hangingPunct="1">
              <a:lnSpc>
                <a:spcPct val="100000"/>
              </a:lnSpc>
              <a:spcBef>
                <a:spcPct val="70000"/>
              </a:spcBef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/>
            </a:pPr>
            <a:endParaRPr lang="en-ZA" b="1" dirty="0" smtClean="0"/>
          </a:p>
          <a:p>
            <a:pPr marL="198438" indent="-198438" eaLnBrk="1" hangingPunct="1">
              <a:lnSpc>
                <a:spcPct val="100000"/>
              </a:lnSpc>
              <a:spcBef>
                <a:spcPct val="70000"/>
              </a:spcBef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/>
            </a:pPr>
            <a:endParaRPr lang="en-ZA" sz="2000" b="1" dirty="0" smtClean="0"/>
          </a:p>
          <a:p>
            <a:pPr>
              <a:lnSpc>
                <a:spcPct val="100000"/>
              </a:lnSpc>
              <a:defRPr/>
            </a:pPr>
            <a:r>
              <a:rPr lang="en-ZA" b="1" dirty="0" smtClean="0"/>
              <a:t>Challenging Students Globally to Think, Create, and Innovate</a:t>
            </a:r>
          </a:p>
          <a:p>
            <a:pPr>
              <a:lnSpc>
                <a:spcPct val="100000"/>
              </a:lnSpc>
              <a:defRPr/>
            </a:pPr>
            <a:endParaRPr lang="en-ZA" b="1" dirty="0" smtClean="0"/>
          </a:p>
          <a:p>
            <a:pPr>
              <a:lnSpc>
                <a:spcPct val="100000"/>
              </a:lnSpc>
              <a:defRPr/>
            </a:pPr>
            <a:r>
              <a:rPr lang="en-ZA" dirty="0" smtClean="0"/>
              <a:t>This exciting competition challenges students to apply their critical thinking, communication, and technology skills to a real-world problem. Teams research, develop, and test their solution before presenting it to a global audience.</a:t>
            </a:r>
          </a:p>
          <a:p>
            <a:pPr marL="198438" indent="-198438" eaLnBrk="1" hangingPunct="1">
              <a:lnSpc>
                <a:spcPct val="100000"/>
              </a:lnSpc>
              <a:spcBef>
                <a:spcPct val="70000"/>
              </a:spcBef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/>
            </a:pPr>
            <a:endParaRPr lang="en-ZA" sz="2000" b="1" dirty="0" smtClean="0"/>
          </a:p>
        </p:txBody>
      </p:sp>
      <p:pic>
        <p:nvPicPr>
          <p:cNvPr id="1126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29438" y="357188"/>
            <a:ext cx="1857375" cy="1876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 Box 2"/>
          <p:cNvSpPr txBox="1">
            <a:spLocks noChangeArrowheads="1"/>
          </p:cNvSpPr>
          <p:nvPr/>
        </p:nvSpPr>
        <p:spPr bwMode="auto">
          <a:xfrm>
            <a:off x="812800" y="1919288"/>
            <a:ext cx="6789738" cy="6318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marL="90488" indent="-90488">
              <a:lnSpc>
                <a:spcPct val="100000"/>
              </a:lnSpc>
              <a:spcBef>
                <a:spcPts val="400"/>
              </a:spcBef>
              <a:buFont typeface="Arial" charset="0"/>
              <a:buNone/>
              <a:tabLst>
                <a:tab pos="90488" algn="l"/>
                <a:tab pos="547688" algn="l"/>
                <a:tab pos="1004888" algn="l"/>
                <a:tab pos="1462088" algn="l"/>
                <a:tab pos="1919288" algn="l"/>
                <a:tab pos="2376488" algn="l"/>
                <a:tab pos="2833688" algn="l"/>
                <a:tab pos="3290888" algn="l"/>
                <a:tab pos="3748088" algn="l"/>
                <a:tab pos="4205288" algn="l"/>
                <a:tab pos="4662488" algn="l"/>
                <a:tab pos="5119688" algn="l"/>
                <a:tab pos="5576888" algn="l"/>
                <a:tab pos="6034088" algn="l"/>
                <a:tab pos="6491288" algn="l"/>
                <a:tab pos="6948488" algn="l"/>
                <a:tab pos="7405688" algn="l"/>
                <a:tab pos="7862888" algn="l"/>
                <a:tab pos="8320088" algn="l"/>
                <a:tab pos="8777288" algn="l"/>
                <a:tab pos="9234488" algn="l"/>
              </a:tabLst>
            </a:pPr>
            <a:endParaRPr lang="en-GB" sz="1600" b="1">
              <a:solidFill>
                <a:srgbClr val="000000"/>
              </a:solidFill>
              <a:latin typeface="Arial" charset="0"/>
            </a:endParaRPr>
          </a:p>
          <a:p>
            <a:pPr marL="90488" indent="-90488">
              <a:lnSpc>
                <a:spcPct val="100000"/>
              </a:lnSpc>
              <a:spcBef>
                <a:spcPts val="400"/>
              </a:spcBef>
              <a:buFont typeface="Arial" charset="0"/>
              <a:buNone/>
              <a:tabLst>
                <a:tab pos="90488" algn="l"/>
                <a:tab pos="547688" algn="l"/>
                <a:tab pos="1004888" algn="l"/>
                <a:tab pos="1462088" algn="l"/>
                <a:tab pos="1919288" algn="l"/>
                <a:tab pos="2376488" algn="l"/>
                <a:tab pos="2833688" algn="l"/>
                <a:tab pos="3290888" algn="l"/>
                <a:tab pos="3748088" algn="l"/>
                <a:tab pos="4205288" algn="l"/>
                <a:tab pos="4662488" algn="l"/>
                <a:tab pos="5119688" algn="l"/>
                <a:tab pos="5576888" algn="l"/>
                <a:tab pos="6034088" algn="l"/>
                <a:tab pos="6491288" algn="l"/>
                <a:tab pos="6948488" algn="l"/>
                <a:tab pos="7405688" algn="l"/>
                <a:tab pos="7862888" algn="l"/>
                <a:tab pos="8320088" algn="l"/>
                <a:tab pos="8777288" algn="l"/>
                <a:tab pos="9234488" algn="l"/>
              </a:tabLst>
            </a:pPr>
            <a:endParaRPr lang="en-GB" sz="1600" b="1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title"/>
          </p:nvPr>
        </p:nvSpPr>
        <p:spPr>
          <a:xfrm>
            <a:off x="889000" y="388938"/>
            <a:ext cx="7581900" cy="860425"/>
          </a:xfrm>
        </p:spPr>
        <p:txBody>
          <a:bodyPr/>
          <a:lstStyle/>
          <a:p>
            <a:pPr eaLnBrk="1" hangingPunct="1">
              <a:lnSpc>
                <a:spcPct val="100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3200" smtClean="0"/>
              <a:t>ThinkQuest Competition</a:t>
            </a:r>
            <a:r>
              <a:rPr lang="en-GB" smtClean="0"/>
              <a:t/>
            </a:r>
            <a:br>
              <a:rPr lang="en-GB" smtClean="0"/>
            </a:br>
            <a:endParaRPr lang="en-GB" smtClean="0"/>
          </a:p>
        </p:txBody>
      </p:sp>
      <p:sp>
        <p:nvSpPr>
          <p:cNvPr id="12292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714375" y="2143125"/>
            <a:ext cx="7473950" cy="4071938"/>
          </a:xfrm>
        </p:spPr>
        <p:txBody>
          <a:bodyPr/>
          <a:lstStyle/>
          <a:p>
            <a:pPr marL="198438" indent="-198438" eaLnBrk="1" hangingPunct="1">
              <a:lnSpc>
                <a:spcPct val="100000"/>
              </a:lnSpc>
              <a:spcBef>
                <a:spcPct val="70000"/>
              </a:spcBef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endParaRPr lang="en-ZA" b="1" smtClean="0"/>
          </a:p>
          <a:p>
            <a:pPr marL="198438" indent="-198438" eaLnBrk="1" hangingPunct="1">
              <a:lnSpc>
                <a:spcPct val="100000"/>
              </a:lnSpc>
              <a:spcBef>
                <a:spcPct val="70000"/>
              </a:spcBef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ZA" b="1" smtClean="0"/>
              <a:t>ThinkQuest Projects</a:t>
            </a:r>
          </a:p>
          <a:p>
            <a:pPr lvl="1">
              <a:lnSpc>
                <a:spcPct val="100000"/>
              </a:lnSpc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ZA" sz="2400" smtClean="0"/>
              <a:t>Teams present their solution by creating a project in ThinkQuest Projects, an online learning environment.</a:t>
            </a:r>
          </a:p>
          <a:p>
            <a:pPr lvl="2">
              <a:lnSpc>
                <a:spcPct val="100000"/>
              </a:lnSpc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ZA" sz="1800" b="1" smtClean="0"/>
              <a:t>Age Divisions</a:t>
            </a:r>
            <a:r>
              <a:rPr lang="en-ZA" sz="1800" smtClean="0"/>
              <a:t> </a:t>
            </a:r>
          </a:p>
          <a:p>
            <a:pPr lvl="3">
              <a:lnSpc>
                <a:spcPct val="100000"/>
              </a:lnSpc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ZA" sz="1800" smtClean="0"/>
              <a:t>19 and under </a:t>
            </a:r>
          </a:p>
          <a:p>
            <a:pPr lvl="3">
              <a:lnSpc>
                <a:spcPct val="100000"/>
              </a:lnSpc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ZA" sz="1800" smtClean="0"/>
              <a:t>16 and under </a:t>
            </a:r>
          </a:p>
          <a:p>
            <a:pPr lvl="3">
              <a:lnSpc>
                <a:spcPct val="100000"/>
              </a:lnSpc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ZA" sz="1800" smtClean="0"/>
              <a:t>12 and under </a:t>
            </a:r>
          </a:p>
          <a:p>
            <a:pPr marL="198438" indent="-198438" eaLnBrk="1" hangingPunct="1">
              <a:lnSpc>
                <a:spcPct val="100000"/>
              </a:lnSpc>
              <a:spcBef>
                <a:spcPct val="70000"/>
              </a:spcBef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endParaRPr lang="en-ZA" sz="2000" b="1" smtClean="0"/>
          </a:p>
          <a:p>
            <a:pPr marL="198438" indent="-198438" eaLnBrk="1" hangingPunct="1">
              <a:lnSpc>
                <a:spcPct val="100000"/>
              </a:lnSpc>
              <a:spcBef>
                <a:spcPct val="70000"/>
              </a:spcBef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endParaRPr lang="en-ZA" sz="2000" b="1" smtClean="0"/>
          </a:p>
          <a:p>
            <a:pPr marL="198438" indent="-198438" eaLnBrk="1" hangingPunct="1">
              <a:lnSpc>
                <a:spcPct val="100000"/>
              </a:lnSpc>
              <a:spcBef>
                <a:spcPct val="70000"/>
              </a:spcBef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endParaRPr lang="en-ZA" sz="2000" b="1" smtClean="0"/>
          </a:p>
        </p:txBody>
      </p:sp>
      <p:pic>
        <p:nvPicPr>
          <p:cNvPr id="12293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29438" y="357188"/>
            <a:ext cx="1857375" cy="1876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 Box 2"/>
          <p:cNvSpPr txBox="1">
            <a:spLocks noChangeArrowheads="1"/>
          </p:cNvSpPr>
          <p:nvPr/>
        </p:nvSpPr>
        <p:spPr bwMode="auto">
          <a:xfrm>
            <a:off x="812800" y="1919288"/>
            <a:ext cx="6789738" cy="6318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marL="90488" indent="-90488">
              <a:lnSpc>
                <a:spcPct val="100000"/>
              </a:lnSpc>
              <a:spcBef>
                <a:spcPts val="400"/>
              </a:spcBef>
              <a:buFont typeface="Arial" charset="0"/>
              <a:buNone/>
              <a:tabLst>
                <a:tab pos="90488" algn="l"/>
                <a:tab pos="547688" algn="l"/>
                <a:tab pos="1004888" algn="l"/>
                <a:tab pos="1462088" algn="l"/>
                <a:tab pos="1919288" algn="l"/>
                <a:tab pos="2376488" algn="l"/>
                <a:tab pos="2833688" algn="l"/>
                <a:tab pos="3290888" algn="l"/>
                <a:tab pos="3748088" algn="l"/>
                <a:tab pos="4205288" algn="l"/>
                <a:tab pos="4662488" algn="l"/>
                <a:tab pos="5119688" algn="l"/>
                <a:tab pos="5576888" algn="l"/>
                <a:tab pos="6034088" algn="l"/>
                <a:tab pos="6491288" algn="l"/>
                <a:tab pos="6948488" algn="l"/>
                <a:tab pos="7405688" algn="l"/>
                <a:tab pos="7862888" algn="l"/>
                <a:tab pos="8320088" algn="l"/>
                <a:tab pos="8777288" algn="l"/>
                <a:tab pos="9234488" algn="l"/>
              </a:tabLst>
            </a:pPr>
            <a:endParaRPr lang="en-GB" sz="1600" b="1">
              <a:solidFill>
                <a:srgbClr val="000000"/>
              </a:solidFill>
              <a:latin typeface="Arial" charset="0"/>
            </a:endParaRPr>
          </a:p>
          <a:p>
            <a:pPr marL="90488" indent="-90488">
              <a:lnSpc>
                <a:spcPct val="100000"/>
              </a:lnSpc>
              <a:spcBef>
                <a:spcPts val="400"/>
              </a:spcBef>
              <a:buFont typeface="Arial" charset="0"/>
              <a:buNone/>
              <a:tabLst>
                <a:tab pos="90488" algn="l"/>
                <a:tab pos="547688" algn="l"/>
                <a:tab pos="1004888" algn="l"/>
                <a:tab pos="1462088" algn="l"/>
                <a:tab pos="1919288" algn="l"/>
                <a:tab pos="2376488" algn="l"/>
                <a:tab pos="2833688" algn="l"/>
                <a:tab pos="3290888" algn="l"/>
                <a:tab pos="3748088" algn="l"/>
                <a:tab pos="4205288" algn="l"/>
                <a:tab pos="4662488" algn="l"/>
                <a:tab pos="5119688" algn="l"/>
                <a:tab pos="5576888" algn="l"/>
                <a:tab pos="6034088" algn="l"/>
                <a:tab pos="6491288" algn="l"/>
                <a:tab pos="6948488" algn="l"/>
                <a:tab pos="7405688" algn="l"/>
                <a:tab pos="7862888" algn="l"/>
                <a:tab pos="8320088" algn="l"/>
                <a:tab pos="8777288" algn="l"/>
                <a:tab pos="9234488" algn="l"/>
              </a:tabLst>
            </a:pPr>
            <a:endParaRPr lang="en-GB" sz="1600" b="1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title"/>
          </p:nvPr>
        </p:nvSpPr>
        <p:spPr>
          <a:xfrm>
            <a:off x="889000" y="388938"/>
            <a:ext cx="7581900" cy="860425"/>
          </a:xfrm>
        </p:spPr>
        <p:txBody>
          <a:bodyPr/>
          <a:lstStyle/>
          <a:p>
            <a:pPr eaLnBrk="1" hangingPunct="1">
              <a:lnSpc>
                <a:spcPct val="100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3200" smtClean="0"/>
              <a:t>ThinkQuest Competition</a:t>
            </a:r>
            <a:r>
              <a:rPr lang="en-GB" smtClean="0"/>
              <a:t/>
            </a:r>
            <a:br>
              <a:rPr lang="en-GB" smtClean="0"/>
            </a:br>
            <a:endParaRPr lang="en-GB" smtClean="0"/>
          </a:p>
        </p:txBody>
      </p:sp>
      <p:sp>
        <p:nvSpPr>
          <p:cNvPr id="13316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714375" y="2357438"/>
            <a:ext cx="7473950" cy="3786187"/>
          </a:xfrm>
        </p:spPr>
        <p:txBody>
          <a:bodyPr/>
          <a:lstStyle/>
          <a:p>
            <a:pPr marL="198438" indent="-198438" eaLnBrk="1" hangingPunct="1">
              <a:lnSpc>
                <a:spcPct val="100000"/>
              </a:lnSpc>
              <a:spcBef>
                <a:spcPct val="70000"/>
              </a:spcBef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ZA" b="1" smtClean="0"/>
              <a:t>Digital Media</a:t>
            </a:r>
          </a:p>
          <a:p>
            <a:pPr marL="541338" lvl="1" indent="-198438" eaLnBrk="1" hangingPunct="1">
              <a:lnSpc>
                <a:spcPct val="100000"/>
              </a:lnSpc>
              <a:spcBef>
                <a:spcPct val="70000"/>
              </a:spcBef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ZA" sz="2400" smtClean="0"/>
              <a:t>Teams present their solution by creating a blog/journal, website, animation, public service announcement, photo essay, video, or some combination of these items.</a:t>
            </a:r>
            <a:endParaRPr lang="en-ZA" sz="2400" b="1" smtClean="0"/>
          </a:p>
          <a:p>
            <a:pPr lvl="2">
              <a:lnSpc>
                <a:spcPct val="100000"/>
              </a:lnSpc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ZA" sz="1800" b="1" smtClean="0"/>
              <a:t>Age Divisions</a:t>
            </a:r>
            <a:r>
              <a:rPr lang="en-ZA" sz="1800" smtClean="0"/>
              <a:t> </a:t>
            </a:r>
          </a:p>
          <a:p>
            <a:pPr lvl="4">
              <a:lnSpc>
                <a:spcPct val="100000"/>
              </a:lnSpc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ZA" sz="1800" smtClean="0"/>
              <a:t>19 and under </a:t>
            </a:r>
          </a:p>
          <a:p>
            <a:pPr lvl="4">
              <a:lnSpc>
                <a:spcPct val="100000"/>
              </a:lnSpc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ZA" sz="1800" smtClean="0"/>
              <a:t>16 and under </a:t>
            </a:r>
          </a:p>
          <a:p>
            <a:pPr lvl="4">
              <a:lnSpc>
                <a:spcPct val="100000"/>
              </a:lnSpc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ZA" sz="1800" smtClean="0"/>
              <a:t>12 and under </a:t>
            </a:r>
            <a:endParaRPr lang="en-ZA" b="1" smtClean="0"/>
          </a:p>
          <a:p>
            <a:pPr marL="198438" indent="-198438" eaLnBrk="1" hangingPunct="1">
              <a:lnSpc>
                <a:spcPct val="100000"/>
              </a:lnSpc>
              <a:spcBef>
                <a:spcPct val="70000"/>
              </a:spcBef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endParaRPr lang="en-ZA" sz="1800" b="1" smtClean="0"/>
          </a:p>
        </p:txBody>
      </p:sp>
      <p:pic>
        <p:nvPicPr>
          <p:cNvPr id="13317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00875" y="285750"/>
            <a:ext cx="1857375" cy="1876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76300" y="1600200"/>
            <a:ext cx="7515225" cy="4829175"/>
          </a:xfrm>
        </p:spPr>
        <p:txBody>
          <a:bodyPr/>
          <a:lstStyle/>
          <a:p>
            <a:pPr>
              <a:defRPr/>
            </a:pPr>
            <a:endParaRPr lang="en-ZA" dirty="0" smtClean="0"/>
          </a:p>
          <a:p>
            <a:pPr>
              <a:defRPr/>
            </a:pPr>
            <a:endParaRPr lang="en-ZA" dirty="0" smtClean="0"/>
          </a:p>
          <a:p>
            <a:pPr marL="198438" indent="-198438" eaLnBrk="1" hangingPunct="1">
              <a:lnSpc>
                <a:spcPct val="100000"/>
              </a:lnSpc>
              <a:spcBef>
                <a:spcPct val="70000"/>
              </a:spcBef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/>
            </a:pPr>
            <a:r>
              <a:rPr lang="en-ZA" b="1" dirty="0" smtClean="0"/>
              <a:t>Application development</a:t>
            </a:r>
          </a:p>
          <a:p>
            <a:pPr marL="198438" indent="-198438" eaLnBrk="1" hangingPunct="1">
              <a:lnSpc>
                <a:spcPct val="100000"/>
              </a:lnSpc>
              <a:spcBef>
                <a:spcPct val="70000"/>
              </a:spcBef>
              <a:buFont typeface="Times New Roman" pitchFamily="18" charset="0"/>
              <a:buNone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/>
            </a:pPr>
            <a:endParaRPr lang="en-ZA" b="1" dirty="0" smtClean="0"/>
          </a:p>
          <a:p>
            <a:pPr lvl="1">
              <a:lnSpc>
                <a:spcPct val="100000"/>
              </a:lnSpc>
              <a:defRPr/>
            </a:pPr>
            <a:r>
              <a:rPr lang="en-ZA" sz="1800" b="1" dirty="0" smtClean="0"/>
              <a:t>Age Divisions</a:t>
            </a:r>
            <a:r>
              <a:rPr lang="en-ZA" sz="1800" dirty="0" smtClean="0"/>
              <a:t> </a:t>
            </a:r>
          </a:p>
          <a:p>
            <a:pPr lvl="2">
              <a:lnSpc>
                <a:spcPct val="100000"/>
              </a:lnSpc>
              <a:defRPr/>
            </a:pPr>
            <a:r>
              <a:rPr lang="en-ZA" sz="1800" dirty="0" smtClean="0"/>
              <a:t>22 and under </a:t>
            </a:r>
          </a:p>
          <a:p>
            <a:pPr lvl="2">
              <a:lnSpc>
                <a:spcPct val="100000"/>
              </a:lnSpc>
              <a:defRPr/>
            </a:pPr>
            <a:r>
              <a:rPr lang="en-ZA" sz="1800" dirty="0" smtClean="0"/>
              <a:t>19 and under </a:t>
            </a:r>
          </a:p>
          <a:p>
            <a:pPr lvl="2">
              <a:lnSpc>
                <a:spcPct val="100000"/>
              </a:lnSpc>
              <a:defRPr/>
            </a:pPr>
            <a:r>
              <a:rPr lang="en-ZA" sz="1800" dirty="0" smtClean="0"/>
              <a:t>16 and under</a:t>
            </a:r>
          </a:p>
          <a:p>
            <a:pPr>
              <a:lnSpc>
                <a:spcPct val="100000"/>
              </a:lnSpc>
              <a:buFont typeface="Times New Roman" pitchFamily="18" charset="0"/>
              <a:buNone/>
              <a:defRPr/>
            </a:pPr>
            <a:endParaRPr lang="en-ZA" dirty="0" smtClean="0"/>
          </a:p>
          <a:p>
            <a:pPr>
              <a:lnSpc>
                <a:spcPct val="100000"/>
              </a:lnSpc>
              <a:defRPr/>
            </a:pPr>
            <a:r>
              <a:rPr lang="en-ZA" dirty="0" smtClean="0"/>
              <a:t>Teams develop a web-based application or game that solves a problem.</a:t>
            </a:r>
          </a:p>
          <a:p>
            <a:pPr>
              <a:defRPr/>
            </a:pPr>
            <a:endParaRPr lang="en-ZA" dirty="0"/>
          </a:p>
        </p:txBody>
      </p:sp>
      <p:sp>
        <p:nvSpPr>
          <p:cNvPr id="14339" name="Title 2"/>
          <p:cNvSpPr>
            <a:spLocks noGrp="1"/>
          </p:cNvSpPr>
          <p:nvPr>
            <p:ph type="title"/>
          </p:nvPr>
        </p:nvSpPr>
        <p:spPr>
          <a:xfrm>
            <a:off x="1071563" y="714375"/>
            <a:ext cx="7559675" cy="857250"/>
          </a:xfrm>
        </p:spPr>
        <p:txBody>
          <a:bodyPr/>
          <a:lstStyle/>
          <a:p>
            <a:r>
              <a:rPr lang="en-GB" sz="3200" dirty="0" err="1" smtClean="0"/>
              <a:t>ThinkQuest</a:t>
            </a:r>
            <a:r>
              <a:rPr lang="en-GB" sz="3200" dirty="0" smtClean="0"/>
              <a:t> Competition</a:t>
            </a:r>
            <a:endParaRPr lang="en-ZA" sz="3200" dirty="0" smtClean="0"/>
          </a:p>
        </p:txBody>
      </p:sp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00875" y="285750"/>
            <a:ext cx="1857375" cy="1876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 Box 2"/>
          <p:cNvSpPr txBox="1">
            <a:spLocks noChangeArrowheads="1"/>
          </p:cNvSpPr>
          <p:nvPr/>
        </p:nvSpPr>
        <p:spPr bwMode="auto">
          <a:xfrm>
            <a:off x="812800" y="1919288"/>
            <a:ext cx="6789738" cy="6318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marL="90488" indent="-90488">
              <a:lnSpc>
                <a:spcPct val="100000"/>
              </a:lnSpc>
              <a:spcBef>
                <a:spcPts val="400"/>
              </a:spcBef>
              <a:buFont typeface="Arial" charset="0"/>
              <a:buNone/>
              <a:tabLst>
                <a:tab pos="90488" algn="l"/>
                <a:tab pos="547688" algn="l"/>
                <a:tab pos="1004888" algn="l"/>
                <a:tab pos="1462088" algn="l"/>
                <a:tab pos="1919288" algn="l"/>
                <a:tab pos="2376488" algn="l"/>
                <a:tab pos="2833688" algn="l"/>
                <a:tab pos="3290888" algn="l"/>
                <a:tab pos="3748088" algn="l"/>
                <a:tab pos="4205288" algn="l"/>
                <a:tab pos="4662488" algn="l"/>
                <a:tab pos="5119688" algn="l"/>
                <a:tab pos="5576888" algn="l"/>
                <a:tab pos="6034088" algn="l"/>
                <a:tab pos="6491288" algn="l"/>
                <a:tab pos="6948488" algn="l"/>
                <a:tab pos="7405688" algn="l"/>
                <a:tab pos="7862888" algn="l"/>
                <a:tab pos="8320088" algn="l"/>
                <a:tab pos="8777288" algn="l"/>
                <a:tab pos="9234488" algn="l"/>
              </a:tabLst>
            </a:pPr>
            <a:endParaRPr lang="en-GB" sz="1600" b="1">
              <a:solidFill>
                <a:srgbClr val="000000"/>
              </a:solidFill>
              <a:latin typeface="Arial" charset="0"/>
            </a:endParaRPr>
          </a:p>
          <a:p>
            <a:pPr marL="90488" indent="-90488">
              <a:lnSpc>
                <a:spcPct val="100000"/>
              </a:lnSpc>
              <a:spcBef>
                <a:spcPts val="400"/>
              </a:spcBef>
              <a:buFont typeface="Arial" charset="0"/>
              <a:buNone/>
              <a:tabLst>
                <a:tab pos="90488" algn="l"/>
                <a:tab pos="547688" algn="l"/>
                <a:tab pos="1004888" algn="l"/>
                <a:tab pos="1462088" algn="l"/>
                <a:tab pos="1919288" algn="l"/>
                <a:tab pos="2376488" algn="l"/>
                <a:tab pos="2833688" algn="l"/>
                <a:tab pos="3290888" algn="l"/>
                <a:tab pos="3748088" algn="l"/>
                <a:tab pos="4205288" algn="l"/>
                <a:tab pos="4662488" algn="l"/>
                <a:tab pos="5119688" algn="l"/>
                <a:tab pos="5576888" algn="l"/>
                <a:tab pos="6034088" algn="l"/>
                <a:tab pos="6491288" algn="l"/>
                <a:tab pos="6948488" algn="l"/>
                <a:tab pos="7405688" algn="l"/>
                <a:tab pos="7862888" algn="l"/>
                <a:tab pos="8320088" algn="l"/>
                <a:tab pos="8777288" algn="l"/>
                <a:tab pos="9234488" algn="l"/>
              </a:tabLst>
            </a:pPr>
            <a:endParaRPr lang="en-GB" sz="1600" b="1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title"/>
          </p:nvPr>
        </p:nvSpPr>
        <p:spPr>
          <a:xfrm>
            <a:off x="889000" y="388938"/>
            <a:ext cx="7581900" cy="860425"/>
          </a:xfrm>
        </p:spPr>
        <p:txBody>
          <a:bodyPr/>
          <a:lstStyle/>
          <a:p>
            <a:pPr eaLnBrk="1" hangingPunct="1">
              <a:lnSpc>
                <a:spcPct val="100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mtClean="0"/>
              <a:t>Base Content Slide</a:t>
            </a:r>
            <a:br>
              <a:rPr lang="en-GB" smtClean="0"/>
            </a:br>
            <a:endParaRPr lang="en-GB" smtClean="0"/>
          </a:p>
        </p:txBody>
      </p:sp>
      <p:sp>
        <p:nvSpPr>
          <p:cNvPr id="15364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914400" y="1600200"/>
            <a:ext cx="7473950" cy="4343400"/>
          </a:xfrm>
        </p:spPr>
        <p:txBody>
          <a:bodyPr/>
          <a:lstStyle/>
          <a:p>
            <a:pPr marL="198438" indent="-198438" eaLnBrk="1" hangingPunct="1">
              <a:lnSpc>
                <a:spcPct val="100000"/>
              </a:lnSpc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smtClean="0"/>
              <a:t>First-level bullet</a:t>
            </a:r>
          </a:p>
          <a:p>
            <a:pPr marL="541338" lvl="1" eaLnBrk="1" hangingPunct="1">
              <a:lnSpc>
                <a:spcPct val="100000"/>
              </a:lnSpc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smtClean="0"/>
              <a:t>Second-level bullet</a:t>
            </a:r>
          </a:p>
          <a:p>
            <a:pPr lvl="2" eaLnBrk="1" hangingPunct="1">
              <a:lnSpc>
                <a:spcPct val="100000"/>
              </a:lnSpc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smtClean="0"/>
              <a:t>Third-level bullet</a:t>
            </a:r>
          </a:p>
          <a:p>
            <a:pPr marL="1230313" lvl="3" eaLnBrk="1" hangingPunct="1">
              <a:lnSpc>
                <a:spcPct val="100000"/>
              </a:lnSpc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smtClean="0"/>
              <a:t>Fourth-level bullet</a:t>
            </a:r>
          </a:p>
          <a:p>
            <a:pPr lvl="4" eaLnBrk="1" hangingPunct="1">
              <a:lnSpc>
                <a:spcPct val="100000"/>
              </a:lnSpc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smtClean="0"/>
              <a:t>Fifth-level bullet</a:t>
            </a:r>
          </a:p>
        </p:txBody>
      </p:sp>
      <p:sp>
        <p:nvSpPr>
          <p:cNvPr id="15365" name="Text Box 5"/>
          <p:cNvSpPr txBox="1">
            <a:spLocks noChangeArrowheads="1"/>
          </p:cNvSpPr>
          <p:nvPr/>
        </p:nvSpPr>
        <p:spPr bwMode="auto">
          <a:xfrm>
            <a:off x="889000" y="388938"/>
            <a:ext cx="7581900" cy="8604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pPr>
              <a:lnSpc>
                <a:spcPct val="100000"/>
              </a:lnSpc>
              <a:buFont typeface="Arial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b="1">
                <a:solidFill>
                  <a:srgbClr val="000000"/>
                </a:solidFill>
                <a:latin typeface="Arial" charset="0"/>
              </a:rPr>
              <a:t>Base Content Slide</a:t>
            </a:r>
            <a:br>
              <a:rPr lang="en-GB" b="1">
                <a:solidFill>
                  <a:srgbClr val="000000"/>
                </a:solidFill>
                <a:latin typeface="Arial" charset="0"/>
              </a:rPr>
            </a:br>
            <a:endParaRPr lang="en-GB" b="1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5366" name="Line 6"/>
          <p:cNvSpPr>
            <a:spLocks noChangeShapeType="1"/>
          </p:cNvSpPr>
          <p:nvPr/>
        </p:nvSpPr>
        <p:spPr bwMode="auto">
          <a:xfrm>
            <a:off x="0" y="0"/>
            <a:ext cx="9144000" cy="1588"/>
          </a:xfrm>
          <a:prstGeom prst="line">
            <a:avLst/>
          </a:prstGeom>
          <a:noFill/>
          <a:ln w="1836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ZA"/>
          </a:p>
        </p:txBody>
      </p:sp>
      <p:pic>
        <p:nvPicPr>
          <p:cNvPr id="15367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3962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15368" name="Rectangle 8"/>
          <p:cNvSpPr>
            <a:spLocks noChangeArrowheads="1"/>
          </p:cNvSpPr>
          <p:nvPr/>
        </p:nvSpPr>
        <p:spPr bwMode="auto">
          <a:xfrm>
            <a:off x="1163638" y="4308475"/>
            <a:ext cx="7067550" cy="14160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pPr algn="r">
              <a:lnSpc>
                <a:spcPct val="100000"/>
              </a:lnSpc>
              <a:spcBef>
                <a:spcPts val="600"/>
              </a:spcBef>
              <a:buFont typeface="Wingdings 3" pitchFamily="18" charset="2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2000" b="1">
                <a:solidFill>
                  <a:srgbClr val="000000"/>
                </a:solidFill>
                <a:latin typeface="Arial" charset="0"/>
              </a:rPr>
              <a:t>Library</a:t>
            </a:r>
          </a:p>
          <a:p>
            <a:pPr algn="r">
              <a:lnSpc>
                <a:spcPct val="100000"/>
              </a:lnSpc>
              <a:spcBef>
                <a:spcPts val="600"/>
              </a:spcBef>
              <a:buFont typeface="Wingdings 3" pitchFamily="18" charset="2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2000">
                <a:solidFill>
                  <a:srgbClr val="000000"/>
                </a:solidFill>
                <a:latin typeface="Arial" charset="0"/>
              </a:rPr>
              <a:t>This award-winning resource contains 7,000+ projects and offers students the opportunity to have their work published and seen by millions.</a:t>
            </a: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ZA" smtClean="0"/>
          </a:p>
        </p:txBody>
      </p:sp>
      <p:sp>
        <p:nvSpPr>
          <p:cNvPr id="16387" name="Content Placeholder 5"/>
          <p:cNvSpPr>
            <a:spLocks noGrp="1"/>
          </p:cNvSpPr>
          <p:nvPr>
            <p:ph idx="1"/>
          </p:nvPr>
        </p:nvSpPr>
        <p:spPr>
          <a:xfrm>
            <a:off x="500063" y="2500313"/>
            <a:ext cx="8358187" cy="3929062"/>
          </a:xfrm>
        </p:spPr>
        <p:txBody>
          <a:bodyPr/>
          <a:lstStyle/>
          <a:p>
            <a:pPr algn="ctr">
              <a:buFont typeface="Times New Roman" pitchFamily="18" charset="0"/>
              <a:buNone/>
            </a:pPr>
            <a:endParaRPr lang="en-ZA" smtClean="0"/>
          </a:p>
          <a:p>
            <a:pPr algn="ctr">
              <a:buFont typeface="Times New Roman" pitchFamily="18" charset="0"/>
              <a:buNone/>
            </a:pPr>
            <a:r>
              <a:rPr lang="en-ZA" smtClean="0"/>
              <a:t>Titles of the 2009 winning teams:</a:t>
            </a:r>
            <a:br>
              <a:rPr lang="en-ZA" smtClean="0"/>
            </a:br>
            <a:endParaRPr lang="en-ZA" smtClean="0"/>
          </a:p>
          <a:p>
            <a:r>
              <a:rPr lang="en-ZA" smtClean="0"/>
              <a:t>Website competition</a:t>
            </a:r>
          </a:p>
          <a:p>
            <a:pPr lvl="1">
              <a:lnSpc>
                <a:spcPct val="100000"/>
              </a:lnSpc>
            </a:pPr>
            <a:r>
              <a:rPr lang="en-ZA" sz="1800" smtClean="0"/>
              <a:t>LEAD Portal – Bringing out the Leader in YOU! [Singapore, Australia, China ]</a:t>
            </a:r>
          </a:p>
          <a:p>
            <a:pPr lvl="1">
              <a:lnSpc>
                <a:spcPct val="100000"/>
              </a:lnSpc>
            </a:pPr>
            <a:r>
              <a:rPr lang="en-ZA" sz="1800" smtClean="0"/>
              <a:t>Chocolate [Hungary]</a:t>
            </a:r>
          </a:p>
          <a:p>
            <a:pPr lvl="1">
              <a:lnSpc>
                <a:spcPct val="100000"/>
              </a:lnSpc>
            </a:pPr>
            <a:r>
              <a:rPr lang="en-ZA" sz="1800" smtClean="0"/>
              <a:t>S.O.S. Save Our Species [United States]</a:t>
            </a:r>
          </a:p>
          <a:p>
            <a:pPr>
              <a:buFont typeface="Times New Roman" pitchFamily="18" charset="0"/>
              <a:buNone/>
            </a:pPr>
            <a:endParaRPr lang="en-ZA" smtClean="0"/>
          </a:p>
          <a:p>
            <a:endParaRPr lang="en-ZA" smtClean="0"/>
          </a:p>
          <a:p>
            <a:r>
              <a:rPr lang="en-ZA" smtClean="0"/>
              <a:t>Narrative competition</a:t>
            </a:r>
          </a:p>
          <a:p>
            <a:pPr lvl="1">
              <a:lnSpc>
                <a:spcPct val="100000"/>
              </a:lnSpc>
            </a:pPr>
            <a:r>
              <a:rPr lang="en-ZA" sz="1800" smtClean="0"/>
              <a:t>Planet Keepers: Protecting Our World United as One [Puerto Rico]</a:t>
            </a:r>
          </a:p>
          <a:p>
            <a:pPr lvl="1">
              <a:lnSpc>
                <a:spcPct val="100000"/>
              </a:lnSpc>
            </a:pPr>
            <a:r>
              <a:rPr lang="en-ZA" sz="1800" smtClean="0"/>
              <a:t>Let's Rock and Roll United States, Brazil, India</a:t>
            </a:r>
          </a:p>
          <a:p>
            <a:pPr lvl="1">
              <a:lnSpc>
                <a:spcPct val="100000"/>
              </a:lnSpc>
            </a:pPr>
            <a:r>
              <a:rPr lang="en-ZA" sz="1800" smtClean="0"/>
              <a:t>Tour of a Life time [South Africa]</a:t>
            </a:r>
          </a:p>
          <a:p>
            <a:endParaRPr lang="en-ZA" smtClean="0"/>
          </a:p>
        </p:txBody>
      </p:sp>
      <p:pic>
        <p:nvPicPr>
          <p:cNvPr id="1638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2589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28688" y="26988"/>
            <a:ext cx="7858125" cy="6831012"/>
          </a:xfrm>
          <a:prstGeom prst="rect">
            <a:avLst/>
          </a:prstGeom>
          <a:noFill/>
          <a:ln w="9525">
            <a:solidFill>
              <a:srgbClr val="FF9900"/>
            </a:solidFill>
            <a:miter lim="800000"/>
            <a:headEnd/>
            <a:tailEnd/>
          </a:ln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ext Box 2"/>
          <p:cNvSpPr txBox="1">
            <a:spLocks noChangeArrowheads="1"/>
          </p:cNvSpPr>
          <p:nvPr/>
        </p:nvSpPr>
        <p:spPr bwMode="auto">
          <a:xfrm>
            <a:off x="812800" y="1919288"/>
            <a:ext cx="6789738" cy="6318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marL="90488" indent="-90488">
              <a:lnSpc>
                <a:spcPct val="100000"/>
              </a:lnSpc>
              <a:spcBef>
                <a:spcPts val="400"/>
              </a:spcBef>
              <a:buFont typeface="Arial" charset="0"/>
              <a:buNone/>
              <a:tabLst>
                <a:tab pos="90488" algn="l"/>
                <a:tab pos="547688" algn="l"/>
                <a:tab pos="1004888" algn="l"/>
                <a:tab pos="1462088" algn="l"/>
                <a:tab pos="1919288" algn="l"/>
                <a:tab pos="2376488" algn="l"/>
                <a:tab pos="2833688" algn="l"/>
                <a:tab pos="3290888" algn="l"/>
                <a:tab pos="3748088" algn="l"/>
                <a:tab pos="4205288" algn="l"/>
                <a:tab pos="4662488" algn="l"/>
                <a:tab pos="5119688" algn="l"/>
                <a:tab pos="5576888" algn="l"/>
                <a:tab pos="6034088" algn="l"/>
                <a:tab pos="6491288" algn="l"/>
                <a:tab pos="6948488" algn="l"/>
                <a:tab pos="7405688" algn="l"/>
                <a:tab pos="7862888" algn="l"/>
                <a:tab pos="8320088" algn="l"/>
                <a:tab pos="8777288" algn="l"/>
                <a:tab pos="9234488" algn="l"/>
              </a:tabLst>
            </a:pPr>
            <a:endParaRPr lang="en-GB" sz="1600" b="1">
              <a:solidFill>
                <a:srgbClr val="000000"/>
              </a:solidFill>
              <a:latin typeface="Arial" charset="0"/>
            </a:endParaRPr>
          </a:p>
          <a:p>
            <a:pPr marL="90488" indent="-90488">
              <a:lnSpc>
                <a:spcPct val="100000"/>
              </a:lnSpc>
              <a:spcBef>
                <a:spcPts val="400"/>
              </a:spcBef>
              <a:buFont typeface="Arial" charset="0"/>
              <a:buNone/>
              <a:tabLst>
                <a:tab pos="90488" algn="l"/>
                <a:tab pos="547688" algn="l"/>
                <a:tab pos="1004888" algn="l"/>
                <a:tab pos="1462088" algn="l"/>
                <a:tab pos="1919288" algn="l"/>
                <a:tab pos="2376488" algn="l"/>
                <a:tab pos="2833688" algn="l"/>
                <a:tab pos="3290888" algn="l"/>
                <a:tab pos="3748088" algn="l"/>
                <a:tab pos="4205288" algn="l"/>
                <a:tab pos="4662488" algn="l"/>
                <a:tab pos="5119688" algn="l"/>
                <a:tab pos="5576888" algn="l"/>
                <a:tab pos="6034088" algn="l"/>
                <a:tab pos="6491288" algn="l"/>
                <a:tab pos="6948488" algn="l"/>
                <a:tab pos="7405688" algn="l"/>
                <a:tab pos="7862888" algn="l"/>
                <a:tab pos="8320088" algn="l"/>
                <a:tab pos="8777288" algn="l"/>
                <a:tab pos="9234488" algn="l"/>
              </a:tabLst>
            </a:pPr>
            <a:endParaRPr lang="en-GB" sz="1600" b="1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914400" y="1600200"/>
            <a:ext cx="7473950" cy="2514600"/>
          </a:xfrm>
        </p:spPr>
        <p:txBody>
          <a:bodyPr/>
          <a:lstStyle/>
          <a:p>
            <a:pPr marL="198438" indent="-198438" eaLnBrk="1" hangingPunct="1">
              <a:lnSpc>
                <a:spcPct val="100000"/>
              </a:lnSpc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smtClean="0"/>
              <a:t>First-level bullet</a:t>
            </a:r>
          </a:p>
          <a:p>
            <a:pPr marL="541338" lvl="1" eaLnBrk="1" hangingPunct="1">
              <a:lnSpc>
                <a:spcPct val="100000"/>
              </a:lnSpc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smtClean="0"/>
              <a:t>Second-level bullet</a:t>
            </a:r>
          </a:p>
          <a:p>
            <a:pPr lvl="2" eaLnBrk="1" hangingPunct="1">
              <a:lnSpc>
                <a:spcPct val="100000"/>
              </a:lnSpc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smtClean="0"/>
              <a:t>Third-level bullet</a:t>
            </a:r>
          </a:p>
          <a:p>
            <a:pPr marL="1230313" lvl="3" eaLnBrk="1" hangingPunct="1">
              <a:lnSpc>
                <a:spcPct val="100000"/>
              </a:lnSpc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smtClean="0"/>
              <a:t>Fourth-level bullet</a:t>
            </a:r>
          </a:p>
          <a:p>
            <a:pPr lvl="4" eaLnBrk="1" hangingPunct="1">
              <a:lnSpc>
                <a:spcPct val="100000"/>
              </a:lnSpc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smtClean="0"/>
              <a:t>Fifth-level bullet</a:t>
            </a:r>
          </a:p>
          <a:p>
            <a:pPr marL="198438" indent="-198438" eaLnBrk="1" hangingPunct="1">
              <a:lnSpc>
                <a:spcPct val="100000"/>
              </a:lnSpc>
              <a:buFont typeface="Times New Roman" pitchFamily="18" charset="0"/>
              <a:buNone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endParaRPr lang="en-GB" smtClean="0"/>
          </a:p>
        </p:txBody>
      </p:sp>
      <p:sp>
        <p:nvSpPr>
          <p:cNvPr id="18436" name="Text Box 4"/>
          <p:cNvSpPr txBox="1">
            <a:spLocks noChangeArrowheads="1"/>
          </p:cNvSpPr>
          <p:nvPr/>
        </p:nvSpPr>
        <p:spPr bwMode="auto">
          <a:xfrm>
            <a:off x="889000" y="388938"/>
            <a:ext cx="7581900" cy="8604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pPr>
              <a:lnSpc>
                <a:spcPct val="100000"/>
              </a:lnSpc>
              <a:buFont typeface="Arial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b="1">
                <a:solidFill>
                  <a:srgbClr val="000000"/>
                </a:solidFill>
                <a:latin typeface="Arial" charset="0"/>
              </a:rPr>
              <a:t>Base Content Slide</a:t>
            </a:r>
            <a:br>
              <a:rPr lang="en-GB" b="1">
                <a:solidFill>
                  <a:srgbClr val="000000"/>
                </a:solidFill>
                <a:latin typeface="Arial" charset="0"/>
              </a:rPr>
            </a:br>
            <a:endParaRPr lang="en-GB" b="1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8437" name="Line 5"/>
          <p:cNvSpPr>
            <a:spLocks noChangeShapeType="1"/>
          </p:cNvSpPr>
          <p:nvPr/>
        </p:nvSpPr>
        <p:spPr bwMode="auto">
          <a:xfrm>
            <a:off x="0" y="19050"/>
            <a:ext cx="9144000" cy="1588"/>
          </a:xfrm>
          <a:prstGeom prst="line">
            <a:avLst/>
          </a:prstGeom>
          <a:noFill/>
          <a:ln w="1836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ZA"/>
          </a:p>
        </p:txBody>
      </p:sp>
      <p:sp>
        <p:nvSpPr>
          <p:cNvPr id="18438" name="Rectangle 6"/>
          <p:cNvSpPr>
            <a:spLocks noChangeArrowheads="1"/>
          </p:cNvSpPr>
          <p:nvPr/>
        </p:nvSpPr>
        <p:spPr bwMode="auto">
          <a:xfrm>
            <a:off x="1214438" y="3786188"/>
            <a:ext cx="7067550" cy="14160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pPr algn="r">
              <a:lnSpc>
                <a:spcPct val="100000"/>
              </a:lnSpc>
              <a:spcBef>
                <a:spcPts val="600"/>
              </a:spcBef>
              <a:buFont typeface="Wingdings 3" pitchFamily="18" charset="2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2000" b="1">
                <a:solidFill>
                  <a:srgbClr val="000000"/>
                </a:solidFill>
                <a:latin typeface="Arial" charset="0"/>
              </a:rPr>
              <a:t>Benefits</a:t>
            </a:r>
          </a:p>
          <a:p>
            <a:pPr algn="r">
              <a:lnSpc>
                <a:spcPct val="100000"/>
              </a:lnSpc>
              <a:spcBef>
                <a:spcPts val="600"/>
              </a:spcBef>
              <a:buFont typeface="Wingdings 3" pitchFamily="18" charset="2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2000">
                <a:solidFill>
                  <a:srgbClr val="000000"/>
                </a:solidFill>
                <a:latin typeface="Arial" charset="0"/>
              </a:rPr>
              <a:t>Develop 21st century skills such as critical thinking, teamwork, communication, creativity, technology, self-direction, and cross-cultural understanding</a:t>
            </a:r>
          </a:p>
          <a:p>
            <a:pPr algn="r">
              <a:lnSpc>
                <a:spcPct val="100000"/>
              </a:lnSpc>
              <a:spcBef>
                <a:spcPts val="600"/>
              </a:spcBef>
              <a:buFont typeface="Wingdings 3" pitchFamily="18" charset="2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2000" b="1">
                <a:solidFill>
                  <a:srgbClr val="000000"/>
                </a:solidFill>
                <a:latin typeface="Arial" charset="0"/>
              </a:rPr>
              <a:t>Professional Development</a:t>
            </a:r>
          </a:p>
          <a:p>
            <a:pPr algn="r">
              <a:lnSpc>
                <a:spcPct val="100000"/>
              </a:lnSpc>
              <a:spcBef>
                <a:spcPts val="600"/>
              </a:spcBef>
              <a:buFont typeface="Wingdings 3" pitchFamily="18" charset="2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2000">
                <a:solidFill>
                  <a:srgbClr val="000000"/>
                </a:solidFill>
                <a:latin typeface="Arial" charset="0"/>
                <a:cs typeface="Arial" charset="0"/>
              </a:rPr>
              <a:t>A comprehensive training offering for educators to support 21</a:t>
            </a:r>
            <a:r>
              <a:rPr lang="en-GB" sz="2000" baseline="30000">
                <a:solidFill>
                  <a:srgbClr val="000000"/>
                </a:solidFill>
                <a:latin typeface="Arial" charset="0"/>
                <a:cs typeface="Arial" charset="0"/>
              </a:rPr>
              <a:t>st</a:t>
            </a:r>
            <a:r>
              <a:rPr lang="en-GB" sz="2000">
                <a:solidFill>
                  <a:srgbClr val="000000"/>
                </a:solidFill>
                <a:latin typeface="Arial" charset="0"/>
                <a:cs typeface="Arial" charset="0"/>
              </a:rPr>
              <a:t> Century Learning in the classroom.</a:t>
            </a:r>
          </a:p>
          <a:p>
            <a:pPr algn="r">
              <a:lnSpc>
                <a:spcPct val="100000"/>
              </a:lnSpc>
              <a:spcBef>
                <a:spcPts val="600"/>
              </a:spcBef>
              <a:buFont typeface="Wingdings 3" pitchFamily="18" charset="2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GB" sz="200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pic>
        <p:nvPicPr>
          <p:cNvPr id="18439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36433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2"/>
          <p:cNvSpPr txBox="1">
            <a:spLocks noChangeArrowheads="1"/>
          </p:cNvSpPr>
          <p:nvPr/>
        </p:nvSpPr>
        <p:spPr bwMode="auto">
          <a:xfrm>
            <a:off x="812800" y="1919288"/>
            <a:ext cx="6789738" cy="6318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marL="90488" indent="-90488">
              <a:lnSpc>
                <a:spcPct val="100000"/>
              </a:lnSpc>
              <a:spcBef>
                <a:spcPts val="400"/>
              </a:spcBef>
              <a:buFont typeface="Arial" charset="0"/>
              <a:buNone/>
              <a:tabLst>
                <a:tab pos="90488" algn="l"/>
                <a:tab pos="547688" algn="l"/>
                <a:tab pos="1004888" algn="l"/>
                <a:tab pos="1462088" algn="l"/>
                <a:tab pos="1919288" algn="l"/>
                <a:tab pos="2376488" algn="l"/>
                <a:tab pos="2833688" algn="l"/>
                <a:tab pos="3290888" algn="l"/>
                <a:tab pos="3748088" algn="l"/>
                <a:tab pos="4205288" algn="l"/>
                <a:tab pos="4662488" algn="l"/>
                <a:tab pos="5119688" algn="l"/>
                <a:tab pos="5576888" algn="l"/>
                <a:tab pos="6034088" algn="l"/>
                <a:tab pos="6491288" algn="l"/>
                <a:tab pos="6948488" algn="l"/>
                <a:tab pos="7405688" algn="l"/>
                <a:tab pos="7862888" algn="l"/>
                <a:tab pos="8320088" algn="l"/>
                <a:tab pos="8777288" algn="l"/>
                <a:tab pos="9234488" algn="l"/>
              </a:tabLst>
            </a:pPr>
            <a:endParaRPr lang="en-GB" sz="1600" b="1">
              <a:solidFill>
                <a:srgbClr val="000000"/>
              </a:solidFill>
              <a:latin typeface="Arial" charset="0"/>
            </a:endParaRPr>
          </a:p>
          <a:p>
            <a:pPr marL="90488" indent="-90488">
              <a:lnSpc>
                <a:spcPct val="100000"/>
              </a:lnSpc>
              <a:spcBef>
                <a:spcPts val="400"/>
              </a:spcBef>
              <a:buFont typeface="Arial" charset="0"/>
              <a:buNone/>
              <a:tabLst>
                <a:tab pos="90488" algn="l"/>
                <a:tab pos="547688" algn="l"/>
                <a:tab pos="1004888" algn="l"/>
                <a:tab pos="1462088" algn="l"/>
                <a:tab pos="1919288" algn="l"/>
                <a:tab pos="2376488" algn="l"/>
                <a:tab pos="2833688" algn="l"/>
                <a:tab pos="3290888" algn="l"/>
                <a:tab pos="3748088" algn="l"/>
                <a:tab pos="4205288" algn="l"/>
                <a:tab pos="4662488" algn="l"/>
                <a:tab pos="5119688" algn="l"/>
                <a:tab pos="5576888" algn="l"/>
                <a:tab pos="6034088" algn="l"/>
                <a:tab pos="6491288" algn="l"/>
                <a:tab pos="6948488" algn="l"/>
                <a:tab pos="7405688" algn="l"/>
                <a:tab pos="7862888" algn="l"/>
                <a:tab pos="8320088" algn="l"/>
                <a:tab pos="8777288" algn="l"/>
                <a:tab pos="9234488" algn="l"/>
              </a:tabLst>
            </a:pPr>
            <a:endParaRPr lang="en-GB" sz="1600" b="1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914400" y="1600200"/>
            <a:ext cx="7473950" cy="4343400"/>
          </a:xfrm>
        </p:spPr>
        <p:txBody>
          <a:bodyPr/>
          <a:lstStyle/>
          <a:p>
            <a:pPr marL="198438" indent="-198438" eaLnBrk="1" hangingPunct="1">
              <a:lnSpc>
                <a:spcPct val="100000"/>
              </a:lnSpc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smtClean="0"/>
              <a:t>First-level bullet</a:t>
            </a:r>
          </a:p>
          <a:p>
            <a:pPr marL="541338" lvl="1" eaLnBrk="1" hangingPunct="1">
              <a:lnSpc>
                <a:spcPct val="100000"/>
              </a:lnSpc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smtClean="0"/>
              <a:t>Second-level bullet</a:t>
            </a:r>
          </a:p>
          <a:p>
            <a:pPr lvl="2" eaLnBrk="1" hangingPunct="1">
              <a:lnSpc>
                <a:spcPct val="100000"/>
              </a:lnSpc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smtClean="0"/>
              <a:t>Third-level bullet</a:t>
            </a:r>
          </a:p>
          <a:p>
            <a:pPr marL="1230313" lvl="3" eaLnBrk="1" hangingPunct="1">
              <a:lnSpc>
                <a:spcPct val="100000"/>
              </a:lnSpc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smtClean="0"/>
              <a:t>Fourth-level bullet</a:t>
            </a:r>
          </a:p>
          <a:p>
            <a:pPr lvl="4" eaLnBrk="1" hangingPunct="1">
              <a:lnSpc>
                <a:spcPct val="100000"/>
              </a:lnSpc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smtClean="0"/>
              <a:t>Fifth-level bullet</a:t>
            </a:r>
          </a:p>
          <a:p>
            <a:pPr marL="198438" indent="-198438" eaLnBrk="1" hangingPunct="1">
              <a:lnSpc>
                <a:spcPct val="100000"/>
              </a:lnSpc>
              <a:buFont typeface="Times New Roman" pitchFamily="18" charset="0"/>
              <a:buNone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endParaRPr lang="en-GB" smtClean="0"/>
          </a:p>
        </p:txBody>
      </p:sp>
      <p:sp>
        <p:nvSpPr>
          <p:cNvPr id="19460" name="Text Box 4"/>
          <p:cNvSpPr txBox="1">
            <a:spLocks noChangeArrowheads="1"/>
          </p:cNvSpPr>
          <p:nvPr/>
        </p:nvSpPr>
        <p:spPr bwMode="auto">
          <a:xfrm>
            <a:off x="889000" y="388938"/>
            <a:ext cx="7581900" cy="8604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pPr>
              <a:lnSpc>
                <a:spcPct val="100000"/>
              </a:lnSpc>
              <a:buFont typeface="Arial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b="1">
                <a:solidFill>
                  <a:srgbClr val="000000"/>
                </a:solidFill>
                <a:latin typeface="Arial" charset="0"/>
              </a:rPr>
              <a:t>Base Content Slide</a:t>
            </a:r>
            <a:br>
              <a:rPr lang="en-GB" b="1">
                <a:solidFill>
                  <a:srgbClr val="000000"/>
                </a:solidFill>
                <a:latin typeface="Arial" charset="0"/>
              </a:rPr>
            </a:br>
            <a:endParaRPr lang="en-GB" b="1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9461" name="Line 5"/>
          <p:cNvSpPr>
            <a:spLocks noChangeShapeType="1"/>
          </p:cNvSpPr>
          <p:nvPr/>
        </p:nvSpPr>
        <p:spPr bwMode="auto">
          <a:xfrm>
            <a:off x="0" y="0"/>
            <a:ext cx="9144000" cy="1588"/>
          </a:xfrm>
          <a:prstGeom prst="line">
            <a:avLst/>
          </a:prstGeom>
          <a:noFill/>
          <a:ln w="1836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ZA"/>
          </a:p>
        </p:txBody>
      </p:sp>
      <p:pic>
        <p:nvPicPr>
          <p:cNvPr id="19462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3962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19463" name="Rectangle 7"/>
          <p:cNvSpPr>
            <a:spLocks noChangeArrowheads="1"/>
          </p:cNvSpPr>
          <p:nvPr/>
        </p:nvSpPr>
        <p:spPr bwMode="auto">
          <a:xfrm>
            <a:off x="1284288" y="4362450"/>
            <a:ext cx="7067550" cy="16383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pPr algn="r">
              <a:lnSpc>
                <a:spcPct val="100000"/>
              </a:lnSpc>
              <a:spcBef>
                <a:spcPts val="600"/>
              </a:spcBef>
              <a:buFont typeface="Wingdings 3" pitchFamily="18" charset="2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2000" b="1" dirty="0">
                <a:solidFill>
                  <a:srgbClr val="000000"/>
                </a:solidFill>
                <a:latin typeface="Arial" charset="0"/>
              </a:rPr>
              <a:t>Protected and Free</a:t>
            </a:r>
          </a:p>
          <a:p>
            <a:pPr algn="r">
              <a:lnSpc>
                <a:spcPct val="100000"/>
              </a:lnSpc>
              <a:spcBef>
                <a:spcPts val="600"/>
              </a:spcBef>
              <a:buFont typeface="Wingdings 3" pitchFamily="18" charset="2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2000" dirty="0">
                <a:solidFill>
                  <a:srgbClr val="000000"/>
                </a:solidFill>
                <a:latin typeface="Arial" charset="0"/>
              </a:rPr>
              <a:t>The Oracle Education Foundation offers primary and high schools a safe environment at no cost. </a:t>
            </a:r>
            <a:r>
              <a:rPr lang="en-GB" sz="2000" dirty="0" err="1">
                <a:solidFill>
                  <a:srgbClr val="000000"/>
                </a:solidFill>
                <a:latin typeface="Arial" charset="0"/>
              </a:rPr>
              <a:t>ThinkQuest</a:t>
            </a:r>
            <a:r>
              <a:rPr lang="en-GB" sz="2000" dirty="0">
                <a:solidFill>
                  <a:srgbClr val="000000"/>
                </a:solidFill>
                <a:latin typeface="Arial" charset="0"/>
              </a:rPr>
              <a:t> is password protected, teacher monitored, and includes no advertising.</a:t>
            </a: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 Box 2"/>
          <p:cNvSpPr txBox="1">
            <a:spLocks noChangeArrowheads="1"/>
          </p:cNvSpPr>
          <p:nvPr/>
        </p:nvSpPr>
        <p:spPr bwMode="auto">
          <a:xfrm>
            <a:off x="812800" y="1919288"/>
            <a:ext cx="6789738" cy="6318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marL="90488" indent="-90488">
              <a:lnSpc>
                <a:spcPct val="100000"/>
              </a:lnSpc>
              <a:spcBef>
                <a:spcPts val="400"/>
              </a:spcBef>
              <a:buFont typeface="Arial" charset="0"/>
              <a:buNone/>
              <a:tabLst>
                <a:tab pos="90488" algn="l"/>
                <a:tab pos="547688" algn="l"/>
                <a:tab pos="1004888" algn="l"/>
                <a:tab pos="1462088" algn="l"/>
                <a:tab pos="1919288" algn="l"/>
                <a:tab pos="2376488" algn="l"/>
                <a:tab pos="2833688" algn="l"/>
                <a:tab pos="3290888" algn="l"/>
                <a:tab pos="3748088" algn="l"/>
                <a:tab pos="4205288" algn="l"/>
                <a:tab pos="4662488" algn="l"/>
                <a:tab pos="5119688" algn="l"/>
                <a:tab pos="5576888" algn="l"/>
                <a:tab pos="6034088" algn="l"/>
                <a:tab pos="6491288" algn="l"/>
                <a:tab pos="6948488" algn="l"/>
                <a:tab pos="7405688" algn="l"/>
                <a:tab pos="7862888" algn="l"/>
                <a:tab pos="8320088" algn="l"/>
                <a:tab pos="8777288" algn="l"/>
                <a:tab pos="9234488" algn="l"/>
              </a:tabLst>
            </a:pPr>
            <a:endParaRPr lang="en-GB" sz="1600" b="1">
              <a:solidFill>
                <a:srgbClr val="000000"/>
              </a:solidFill>
              <a:latin typeface="Arial" charset="0"/>
            </a:endParaRPr>
          </a:p>
          <a:p>
            <a:pPr marL="90488" indent="-90488">
              <a:lnSpc>
                <a:spcPct val="100000"/>
              </a:lnSpc>
              <a:spcBef>
                <a:spcPts val="400"/>
              </a:spcBef>
              <a:buFont typeface="Arial" charset="0"/>
              <a:buNone/>
              <a:tabLst>
                <a:tab pos="90488" algn="l"/>
                <a:tab pos="547688" algn="l"/>
                <a:tab pos="1004888" algn="l"/>
                <a:tab pos="1462088" algn="l"/>
                <a:tab pos="1919288" algn="l"/>
                <a:tab pos="2376488" algn="l"/>
                <a:tab pos="2833688" algn="l"/>
                <a:tab pos="3290888" algn="l"/>
                <a:tab pos="3748088" algn="l"/>
                <a:tab pos="4205288" algn="l"/>
                <a:tab pos="4662488" algn="l"/>
                <a:tab pos="5119688" algn="l"/>
                <a:tab pos="5576888" algn="l"/>
                <a:tab pos="6034088" algn="l"/>
                <a:tab pos="6491288" algn="l"/>
                <a:tab pos="6948488" algn="l"/>
                <a:tab pos="7405688" algn="l"/>
                <a:tab pos="7862888" algn="l"/>
                <a:tab pos="8320088" algn="l"/>
                <a:tab pos="8777288" algn="l"/>
                <a:tab pos="9234488" algn="l"/>
              </a:tabLst>
            </a:pPr>
            <a:endParaRPr lang="en-GB" sz="1600" b="1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914400" y="1600200"/>
            <a:ext cx="7473950" cy="2514600"/>
          </a:xfrm>
        </p:spPr>
        <p:txBody>
          <a:bodyPr/>
          <a:lstStyle/>
          <a:p>
            <a:pPr marL="198438" indent="-198438" eaLnBrk="1" hangingPunct="1">
              <a:lnSpc>
                <a:spcPct val="100000"/>
              </a:lnSpc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smtClean="0"/>
              <a:t>First-level bullet</a:t>
            </a:r>
          </a:p>
          <a:p>
            <a:pPr marL="541338" lvl="1" eaLnBrk="1" hangingPunct="1">
              <a:lnSpc>
                <a:spcPct val="100000"/>
              </a:lnSpc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smtClean="0"/>
              <a:t>Second-level bullet</a:t>
            </a:r>
          </a:p>
          <a:p>
            <a:pPr lvl="2" eaLnBrk="1" hangingPunct="1">
              <a:lnSpc>
                <a:spcPct val="100000"/>
              </a:lnSpc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smtClean="0"/>
              <a:t>Third-level bullet</a:t>
            </a:r>
          </a:p>
          <a:p>
            <a:pPr marL="1230313" lvl="3" eaLnBrk="1" hangingPunct="1">
              <a:lnSpc>
                <a:spcPct val="100000"/>
              </a:lnSpc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smtClean="0"/>
              <a:t>Fourth-level bullet</a:t>
            </a:r>
          </a:p>
          <a:p>
            <a:pPr lvl="4" eaLnBrk="1" hangingPunct="1">
              <a:lnSpc>
                <a:spcPct val="100000"/>
              </a:lnSpc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smtClean="0"/>
              <a:t>Fifth-level bullet</a:t>
            </a:r>
          </a:p>
          <a:p>
            <a:pPr marL="198438" indent="-198438" eaLnBrk="1" hangingPunct="1">
              <a:lnSpc>
                <a:spcPct val="100000"/>
              </a:lnSpc>
              <a:buFont typeface="Times New Roman" pitchFamily="18" charset="0"/>
              <a:buNone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endParaRPr lang="en-GB" smtClean="0"/>
          </a:p>
        </p:txBody>
      </p:sp>
      <p:sp>
        <p:nvSpPr>
          <p:cNvPr id="20484" name="Text Box 4"/>
          <p:cNvSpPr txBox="1">
            <a:spLocks noChangeArrowheads="1"/>
          </p:cNvSpPr>
          <p:nvPr/>
        </p:nvSpPr>
        <p:spPr bwMode="auto">
          <a:xfrm>
            <a:off x="889000" y="388938"/>
            <a:ext cx="7581900" cy="8604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pPr>
              <a:lnSpc>
                <a:spcPct val="100000"/>
              </a:lnSpc>
              <a:buFont typeface="Arial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b="1">
                <a:solidFill>
                  <a:srgbClr val="000000"/>
                </a:solidFill>
                <a:latin typeface="Arial" charset="0"/>
              </a:rPr>
              <a:t>Base Content Slide</a:t>
            </a:r>
            <a:br>
              <a:rPr lang="en-GB" b="1">
                <a:solidFill>
                  <a:srgbClr val="000000"/>
                </a:solidFill>
                <a:latin typeface="Arial" charset="0"/>
              </a:rPr>
            </a:br>
            <a:endParaRPr lang="en-GB" b="1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20485" name="Line 5"/>
          <p:cNvSpPr>
            <a:spLocks noChangeShapeType="1"/>
          </p:cNvSpPr>
          <p:nvPr/>
        </p:nvSpPr>
        <p:spPr bwMode="auto">
          <a:xfrm>
            <a:off x="0" y="0"/>
            <a:ext cx="9144000" cy="1588"/>
          </a:xfrm>
          <a:prstGeom prst="line">
            <a:avLst/>
          </a:prstGeom>
          <a:noFill/>
          <a:ln w="1836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ZA"/>
          </a:p>
        </p:txBody>
      </p:sp>
      <p:sp>
        <p:nvSpPr>
          <p:cNvPr id="20486" name="Rectangle 6"/>
          <p:cNvSpPr>
            <a:spLocks noChangeArrowheads="1"/>
          </p:cNvSpPr>
          <p:nvPr/>
        </p:nvSpPr>
        <p:spPr bwMode="auto">
          <a:xfrm>
            <a:off x="0" y="0"/>
            <a:ext cx="9144000" cy="3962400"/>
          </a:xfrm>
          <a:prstGeom prst="rect">
            <a:avLst/>
          </a:prstGeom>
          <a:blipFill dpi="0" rotWithShape="0">
            <a:blip r:embed="rId3" cstate="print"/>
            <a:srcRect/>
            <a:stretch>
              <a:fillRect/>
            </a:stretch>
          </a:blipFill>
          <a:ln w="9525">
            <a:noFill/>
            <a:round/>
            <a:headEnd/>
            <a:tailEnd/>
          </a:ln>
        </p:spPr>
        <p:txBody>
          <a:bodyPr lIns="90000" tIns="46800" rIns="90000" bIns="46800" anchor="ctr"/>
          <a:lstStyle/>
          <a:p>
            <a:pPr algn="ctr">
              <a:lnSpc>
                <a:spcPct val="54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20487" name="Rectangle 7"/>
          <p:cNvSpPr>
            <a:spLocks noChangeArrowheads="1"/>
          </p:cNvSpPr>
          <p:nvPr/>
        </p:nvSpPr>
        <p:spPr bwMode="auto">
          <a:xfrm>
            <a:off x="455613" y="4308475"/>
            <a:ext cx="7775575" cy="14160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pPr>
              <a:lnSpc>
                <a:spcPct val="100000"/>
              </a:lnSpc>
              <a:spcBef>
                <a:spcPts val="600"/>
              </a:spcBef>
              <a:buFont typeface="Wingdings 3" pitchFamily="18" charset="2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800" b="1">
                <a:solidFill>
                  <a:srgbClr val="000000"/>
                </a:solidFill>
                <a:latin typeface="Arial" charset="0"/>
              </a:rPr>
              <a:t>Steps to Enroll:</a:t>
            </a:r>
          </a:p>
          <a:p>
            <a:pPr>
              <a:lnSpc>
                <a:spcPct val="100000"/>
              </a:lnSpc>
              <a:spcBef>
                <a:spcPts val="600"/>
              </a:spcBef>
              <a:buFont typeface="Wingdings 3" pitchFamily="18" charset="2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800">
                <a:solidFill>
                  <a:srgbClr val="000000"/>
                </a:solidFill>
                <a:latin typeface="Arial" charset="0"/>
              </a:rPr>
              <a:t>1. A teacher or school administrator completes the online application.</a:t>
            </a:r>
          </a:p>
          <a:p>
            <a:pPr>
              <a:lnSpc>
                <a:spcPct val="100000"/>
              </a:lnSpc>
              <a:spcBef>
                <a:spcPts val="600"/>
              </a:spcBef>
              <a:buFont typeface="Wingdings 3" pitchFamily="18" charset="2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800">
                <a:solidFill>
                  <a:srgbClr val="000000"/>
                </a:solidFill>
                <a:latin typeface="Arial" charset="0"/>
              </a:rPr>
              <a:t>2. We review the application and verify that the school is accredited.</a:t>
            </a:r>
          </a:p>
          <a:p>
            <a:pPr>
              <a:lnSpc>
                <a:spcPct val="100000"/>
              </a:lnSpc>
              <a:spcBef>
                <a:spcPts val="600"/>
              </a:spcBef>
              <a:buFont typeface="Wingdings 3" pitchFamily="18" charset="2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800">
                <a:solidFill>
                  <a:srgbClr val="000000"/>
                </a:solidFill>
                <a:latin typeface="Arial" charset="0"/>
              </a:rPr>
              <a:t>3. The school is now ready to create projects or join the competition.</a:t>
            </a: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sz="3200" dirty="0" smtClean="0"/>
              <a:t>Participate in a ThinkQuest Project</a:t>
            </a:r>
          </a:p>
        </p:txBody>
      </p:sp>
      <p:sp>
        <p:nvSpPr>
          <p:cNvPr id="21507" name="Content Placeholder 2"/>
          <p:cNvSpPr>
            <a:spLocks noGrp="1"/>
          </p:cNvSpPr>
          <p:nvPr>
            <p:ph idx="1"/>
          </p:nvPr>
        </p:nvSpPr>
        <p:spPr>
          <a:xfrm>
            <a:off x="533400" y="1196975"/>
            <a:ext cx="8610600" cy="4745038"/>
          </a:xfrm>
        </p:spPr>
        <p:txBody>
          <a:bodyPr/>
          <a:lstStyle/>
          <a:p>
            <a:pPr>
              <a:spcAft>
                <a:spcPts val="600"/>
              </a:spcAft>
              <a:buFont typeface="Times New Roman" pitchFamily="18" charset="0"/>
              <a:buNone/>
            </a:pPr>
            <a:endParaRPr lang="en-ZA" dirty="0" smtClean="0"/>
          </a:p>
          <a:p>
            <a:pPr>
              <a:spcAft>
                <a:spcPts val="600"/>
              </a:spcAft>
            </a:pPr>
            <a:r>
              <a:rPr lang="en-ZA" dirty="0" smtClean="0"/>
              <a:t>Log in</a:t>
            </a:r>
            <a:r>
              <a:rPr lang="en-ZA" dirty="0" smtClean="0"/>
              <a:t> to </a:t>
            </a:r>
            <a:r>
              <a:rPr lang="en-ZA" dirty="0" smtClean="0">
                <a:hlinkClick r:id="rId3"/>
              </a:rPr>
              <a:t>ThinkQuest</a:t>
            </a:r>
            <a:r>
              <a:rPr lang="en-ZA" dirty="0" smtClean="0"/>
              <a:t> with </a:t>
            </a:r>
            <a:r>
              <a:rPr lang="en-ZA" dirty="0" smtClean="0"/>
              <a:t>username and password provided</a:t>
            </a:r>
          </a:p>
          <a:p>
            <a:endParaRPr lang="en-ZA" dirty="0" smtClean="0"/>
          </a:p>
          <a:p>
            <a:r>
              <a:rPr lang="en-ZA" dirty="0" smtClean="0"/>
              <a:t>Change your password</a:t>
            </a:r>
          </a:p>
          <a:p>
            <a:endParaRPr lang="en-ZA" dirty="0" smtClean="0"/>
          </a:p>
          <a:p>
            <a:pPr>
              <a:spcAft>
                <a:spcPts val="600"/>
              </a:spcAft>
            </a:pPr>
            <a:r>
              <a:rPr lang="en-ZA" dirty="0" smtClean="0"/>
              <a:t>View the</a:t>
            </a:r>
            <a:r>
              <a:rPr lang="en-ZA" dirty="0" smtClean="0"/>
              <a:t> National Geographic “</a:t>
            </a:r>
            <a:r>
              <a:rPr lang="en-ZA" dirty="0" smtClean="0">
                <a:hlinkClick r:id="rId4"/>
              </a:rPr>
              <a:t>Ocean Now</a:t>
            </a:r>
            <a:r>
              <a:rPr lang="en-ZA" dirty="0" smtClean="0"/>
              <a:t>” project</a:t>
            </a:r>
          </a:p>
          <a:p>
            <a:pPr lvl="1">
              <a:spcAft>
                <a:spcPts val="600"/>
              </a:spcAft>
            </a:pPr>
            <a:r>
              <a:rPr lang="en-ZA" dirty="0" smtClean="0"/>
              <a:t>Timeline:  </a:t>
            </a:r>
            <a:r>
              <a:rPr lang="en-US" dirty="0" smtClean="0"/>
              <a:t>September 15 - October 15, 2009.</a:t>
            </a:r>
            <a:r>
              <a:rPr lang="en-US" dirty="0" smtClean="0"/>
              <a:t> </a:t>
            </a:r>
            <a:endParaRPr lang="en-ZA" dirty="0" smtClean="0"/>
          </a:p>
          <a:p>
            <a:pPr lvl="1">
              <a:spcAft>
                <a:spcPts val="600"/>
              </a:spcAft>
            </a:pPr>
            <a:r>
              <a:rPr lang="en-ZA" dirty="0" smtClean="0"/>
              <a:t>Members: 2535</a:t>
            </a:r>
          </a:p>
          <a:p>
            <a:endParaRPr lang="en-ZA" dirty="0" smtClean="0"/>
          </a:p>
          <a:p>
            <a:pPr>
              <a:spcAft>
                <a:spcPts val="600"/>
              </a:spcAft>
            </a:pPr>
            <a:r>
              <a:rPr lang="en-ZA" dirty="0" smtClean="0"/>
              <a:t>Explore the different tabs:</a:t>
            </a:r>
          </a:p>
          <a:p>
            <a:pPr lvl="1">
              <a:spcAft>
                <a:spcPts val="600"/>
              </a:spcAft>
            </a:pPr>
            <a:r>
              <a:rPr lang="en-ZA" dirty="0" smtClean="0"/>
              <a:t>Home</a:t>
            </a:r>
          </a:p>
          <a:p>
            <a:pPr lvl="1">
              <a:spcAft>
                <a:spcPts val="600"/>
              </a:spcAft>
            </a:pPr>
            <a:r>
              <a:rPr lang="en-ZA" dirty="0" smtClean="0"/>
              <a:t>School</a:t>
            </a:r>
          </a:p>
          <a:p>
            <a:pPr lvl="1">
              <a:spcAft>
                <a:spcPts val="600"/>
              </a:spcAft>
            </a:pPr>
            <a:r>
              <a:rPr lang="en-ZA" dirty="0" smtClean="0"/>
              <a:t>World</a:t>
            </a:r>
          </a:p>
          <a:p>
            <a:pPr lvl="1">
              <a:spcAft>
                <a:spcPts val="600"/>
              </a:spcAft>
            </a:pPr>
            <a:r>
              <a:rPr lang="en-ZA" dirty="0" smtClean="0"/>
              <a:t>Competition</a:t>
            </a:r>
          </a:p>
          <a:p>
            <a:pPr lvl="1">
              <a:spcAft>
                <a:spcPts val="600"/>
              </a:spcAft>
            </a:pPr>
            <a:r>
              <a:rPr lang="en-ZA" dirty="0" smtClean="0"/>
              <a:t>Library</a:t>
            </a:r>
          </a:p>
          <a:p>
            <a:endParaRPr lang="en-ZA" dirty="0" smtClean="0"/>
          </a:p>
          <a:p>
            <a:endParaRPr lang="en-ZA" dirty="0" smtClean="0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1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1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15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15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15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15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2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150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150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2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150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150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2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150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150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2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150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150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2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150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150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2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150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150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7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76300" y="990600"/>
            <a:ext cx="7515225" cy="5029200"/>
          </a:xfrm>
        </p:spPr>
        <p:txBody>
          <a:bodyPr/>
          <a:lstStyle/>
          <a:p>
            <a:pPr>
              <a:spcAft>
                <a:spcPts val="600"/>
              </a:spcAft>
            </a:pPr>
            <a:endParaRPr lang="en-US" dirty="0" smtClean="0"/>
          </a:p>
          <a:p>
            <a:pPr>
              <a:spcAft>
                <a:spcPts val="600"/>
              </a:spcAft>
            </a:pPr>
            <a:r>
              <a:rPr lang="en-US" dirty="0" smtClean="0"/>
              <a:t>Click </a:t>
            </a:r>
            <a:r>
              <a:rPr lang="en-US" dirty="0" smtClean="0"/>
              <a:t>on My School &gt; </a:t>
            </a:r>
            <a:r>
              <a:rPr lang="en-US" dirty="0" smtClean="0">
                <a:hlinkClick r:id="rId3"/>
              </a:rPr>
              <a:t>Workshop Activities</a:t>
            </a:r>
            <a:endParaRPr lang="en-US" dirty="0" smtClean="0"/>
          </a:p>
          <a:p>
            <a:pPr>
              <a:spcAft>
                <a:spcPts val="600"/>
              </a:spcAft>
            </a:pPr>
            <a:endParaRPr lang="en-US" dirty="0" smtClean="0"/>
          </a:p>
          <a:p>
            <a:pPr>
              <a:spcAft>
                <a:spcPts val="600"/>
              </a:spcAft>
            </a:pPr>
            <a:r>
              <a:rPr lang="en-US" dirty="0" smtClean="0"/>
              <a:t>Activity 1:  Meet and Greet</a:t>
            </a:r>
          </a:p>
          <a:p>
            <a:pPr>
              <a:spcAft>
                <a:spcPts val="600"/>
              </a:spcAft>
            </a:pPr>
            <a:endParaRPr lang="en-US" dirty="0" smtClean="0"/>
          </a:p>
          <a:p>
            <a:pPr>
              <a:spcAft>
                <a:spcPts val="600"/>
              </a:spcAft>
            </a:pPr>
            <a:r>
              <a:rPr lang="en-US" dirty="0" smtClean="0"/>
              <a:t>Activity 2:  What and Why?</a:t>
            </a:r>
            <a:endParaRPr lang="en-ZA" dirty="0" smtClean="0"/>
          </a:p>
          <a:p>
            <a:pPr>
              <a:spcAft>
                <a:spcPts val="600"/>
              </a:spcAft>
            </a:pPr>
            <a:endParaRPr lang="en-US" sz="2000" dirty="0" smtClean="0"/>
          </a:p>
          <a:p>
            <a:pPr>
              <a:spcAft>
                <a:spcPts val="600"/>
              </a:spcAft>
            </a:pPr>
            <a:r>
              <a:rPr lang="en-US" dirty="0" smtClean="0"/>
              <a:t>Activity 3:  The Expedition</a:t>
            </a:r>
          </a:p>
          <a:p>
            <a:pPr>
              <a:spcAft>
                <a:spcPts val="600"/>
              </a:spcAft>
            </a:pPr>
            <a:endParaRPr lang="en-US" dirty="0" smtClean="0"/>
          </a:p>
          <a:p>
            <a:pPr>
              <a:spcAft>
                <a:spcPts val="600"/>
              </a:spcAft>
            </a:pPr>
            <a:r>
              <a:rPr lang="en-ZA" dirty="0" smtClean="0"/>
              <a:t>Activity 4:  Community Service</a:t>
            </a:r>
          </a:p>
          <a:p>
            <a:pPr>
              <a:spcAft>
                <a:spcPts val="600"/>
              </a:spcAft>
            </a:pPr>
            <a:endParaRPr lang="en-ZA" dirty="0" smtClean="0"/>
          </a:p>
          <a:p>
            <a:pPr>
              <a:spcAft>
                <a:spcPts val="600"/>
              </a:spcAft>
            </a:pPr>
            <a:r>
              <a:rPr lang="en-ZA" dirty="0" smtClean="0"/>
              <a:t>Activity 5:  Turtle tales</a:t>
            </a:r>
          </a:p>
          <a:p>
            <a:pPr>
              <a:spcAft>
                <a:spcPts val="600"/>
              </a:spcAft>
            </a:pPr>
            <a:endParaRPr lang="en-ZA" dirty="0" smtClean="0"/>
          </a:p>
          <a:p>
            <a:pPr>
              <a:spcAft>
                <a:spcPts val="600"/>
              </a:spcAft>
            </a:pPr>
            <a:r>
              <a:rPr lang="en-ZA" dirty="0" smtClean="0"/>
              <a:t>Activity 6:  Journals</a:t>
            </a:r>
          </a:p>
          <a:p>
            <a:pPr>
              <a:spcAft>
                <a:spcPts val="600"/>
              </a:spcAft>
              <a:buNone/>
            </a:pPr>
            <a:endParaRPr lang="en-ZA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914400" y="304800"/>
            <a:ext cx="7559675" cy="857250"/>
          </a:xfrm>
        </p:spPr>
        <p:txBody>
          <a:bodyPr/>
          <a:lstStyle/>
          <a:p>
            <a:r>
              <a:rPr lang="en-US" sz="3200" dirty="0" smtClean="0"/>
              <a:t>Workshop - continued</a:t>
            </a:r>
            <a:endParaRPr lang="en-US" sz="3200" dirty="0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2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2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>
          <a:xfrm>
            <a:off x="1071563" y="500063"/>
            <a:ext cx="7559675" cy="857250"/>
          </a:xfrm>
        </p:spPr>
        <p:txBody>
          <a:bodyPr/>
          <a:lstStyle/>
          <a:p>
            <a:r>
              <a:rPr lang="en-ZA" sz="3200" dirty="0" smtClean="0"/>
              <a:t>Workshop - continued</a:t>
            </a:r>
          </a:p>
        </p:txBody>
      </p:sp>
      <p:sp>
        <p:nvSpPr>
          <p:cNvPr id="2253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ZA" dirty="0" smtClean="0"/>
              <a:t>Questions</a:t>
            </a:r>
          </a:p>
          <a:p>
            <a:pPr lvl="1"/>
            <a:endParaRPr lang="en-ZA" dirty="0" smtClean="0"/>
          </a:p>
          <a:p>
            <a:pPr lvl="1"/>
            <a:r>
              <a:rPr lang="en-ZA" dirty="0" smtClean="0"/>
              <a:t>Use the Ask Me tool to ask Presenter any questions.</a:t>
            </a:r>
          </a:p>
          <a:p>
            <a:pPr lvl="1">
              <a:buFont typeface="Times New Roman" pitchFamily="18" charset="0"/>
              <a:buNone/>
            </a:pPr>
            <a:endParaRPr lang="en-ZA" dirty="0" smtClean="0"/>
          </a:p>
          <a:p>
            <a:endParaRPr lang="en-ZA" dirty="0" smtClean="0"/>
          </a:p>
          <a:p>
            <a:r>
              <a:rPr lang="en-ZA" dirty="0" smtClean="0"/>
              <a:t>Send a message to Members</a:t>
            </a:r>
          </a:p>
          <a:p>
            <a:endParaRPr lang="en-ZA" dirty="0" smtClean="0"/>
          </a:p>
          <a:p>
            <a:endParaRPr lang="en-ZA" dirty="0" smtClean="0"/>
          </a:p>
          <a:p>
            <a:r>
              <a:rPr lang="en-ZA" dirty="0" smtClean="0"/>
              <a:t>Role of the Help tool</a:t>
            </a:r>
          </a:p>
          <a:p>
            <a:pPr>
              <a:buFont typeface="Times New Roman" pitchFamily="18" charset="0"/>
              <a:buNone/>
            </a:pPr>
            <a:endParaRPr lang="en-ZA" dirty="0" smtClean="0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225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225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2253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2253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 Box 2"/>
          <p:cNvSpPr txBox="1">
            <a:spLocks noChangeArrowheads="1"/>
          </p:cNvSpPr>
          <p:nvPr/>
        </p:nvSpPr>
        <p:spPr bwMode="auto">
          <a:xfrm>
            <a:off x="812800" y="1919288"/>
            <a:ext cx="6789738" cy="6318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marL="90488" indent="-90488">
              <a:spcBef>
                <a:spcPts val="400"/>
              </a:spcBef>
              <a:buFont typeface="Arial" charset="0"/>
              <a:buNone/>
              <a:tabLst>
                <a:tab pos="90488" algn="l"/>
                <a:tab pos="547688" algn="l"/>
                <a:tab pos="1004888" algn="l"/>
                <a:tab pos="1462088" algn="l"/>
                <a:tab pos="1919288" algn="l"/>
                <a:tab pos="2376488" algn="l"/>
                <a:tab pos="2833688" algn="l"/>
                <a:tab pos="3290888" algn="l"/>
                <a:tab pos="3748088" algn="l"/>
                <a:tab pos="4205288" algn="l"/>
                <a:tab pos="4662488" algn="l"/>
                <a:tab pos="5119688" algn="l"/>
                <a:tab pos="5576888" algn="l"/>
                <a:tab pos="6034088" algn="l"/>
                <a:tab pos="6491288" algn="l"/>
                <a:tab pos="6948488" algn="l"/>
                <a:tab pos="7405688" algn="l"/>
                <a:tab pos="7862888" algn="l"/>
                <a:tab pos="8320088" algn="l"/>
                <a:tab pos="8777288" algn="l"/>
                <a:tab pos="9234488" algn="l"/>
              </a:tabLst>
            </a:pPr>
            <a:endParaRPr lang="en-GB" sz="1600" b="1">
              <a:solidFill>
                <a:srgbClr val="000000"/>
              </a:solidFill>
              <a:latin typeface="Arial" charset="0"/>
            </a:endParaRPr>
          </a:p>
          <a:p>
            <a:pPr marL="90488" indent="-90488">
              <a:spcBef>
                <a:spcPts val="400"/>
              </a:spcBef>
              <a:buFont typeface="Arial" charset="0"/>
              <a:buNone/>
              <a:tabLst>
                <a:tab pos="90488" algn="l"/>
                <a:tab pos="547688" algn="l"/>
                <a:tab pos="1004888" algn="l"/>
                <a:tab pos="1462088" algn="l"/>
                <a:tab pos="1919288" algn="l"/>
                <a:tab pos="2376488" algn="l"/>
                <a:tab pos="2833688" algn="l"/>
                <a:tab pos="3290888" algn="l"/>
                <a:tab pos="3748088" algn="l"/>
                <a:tab pos="4205288" algn="l"/>
                <a:tab pos="4662488" algn="l"/>
                <a:tab pos="5119688" algn="l"/>
                <a:tab pos="5576888" algn="l"/>
                <a:tab pos="6034088" algn="l"/>
                <a:tab pos="6491288" algn="l"/>
                <a:tab pos="6948488" algn="l"/>
                <a:tab pos="7405688" algn="l"/>
                <a:tab pos="7862888" algn="l"/>
                <a:tab pos="8320088" algn="l"/>
                <a:tab pos="8777288" algn="l"/>
                <a:tab pos="9234488" algn="l"/>
              </a:tabLst>
            </a:pPr>
            <a:endParaRPr lang="en-GB" sz="1600" b="1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25603" name="Text Box 4"/>
          <p:cNvSpPr txBox="1">
            <a:spLocks noChangeArrowheads="1"/>
          </p:cNvSpPr>
          <p:nvPr/>
        </p:nvSpPr>
        <p:spPr bwMode="auto">
          <a:xfrm>
            <a:off x="889000" y="388938"/>
            <a:ext cx="7581900" cy="8604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pPr>
              <a:buFont typeface="Arial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b="1">
                <a:solidFill>
                  <a:srgbClr val="000000"/>
                </a:solidFill>
                <a:latin typeface="Arial" charset="0"/>
              </a:rPr>
              <a:t>Base Content Slide</a:t>
            </a:r>
            <a:br>
              <a:rPr lang="en-GB" b="1">
                <a:solidFill>
                  <a:srgbClr val="000000"/>
                </a:solidFill>
                <a:latin typeface="Arial" charset="0"/>
              </a:rPr>
            </a:br>
            <a:endParaRPr lang="en-GB" b="1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25604" name="Line 5"/>
          <p:cNvSpPr>
            <a:spLocks noChangeShapeType="1"/>
          </p:cNvSpPr>
          <p:nvPr/>
        </p:nvSpPr>
        <p:spPr bwMode="auto">
          <a:xfrm>
            <a:off x="0" y="19050"/>
            <a:ext cx="9144000" cy="1588"/>
          </a:xfrm>
          <a:prstGeom prst="line">
            <a:avLst/>
          </a:prstGeom>
          <a:noFill/>
          <a:ln w="1836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ZA"/>
          </a:p>
        </p:txBody>
      </p:sp>
      <p:pic>
        <p:nvPicPr>
          <p:cNvPr id="25605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36433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25606" name="Text Box 9"/>
          <p:cNvSpPr txBox="1">
            <a:spLocks noChangeArrowheads="1"/>
          </p:cNvSpPr>
          <p:nvPr/>
        </p:nvSpPr>
        <p:spPr bwMode="auto">
          <a:xfrm>
            <a:off x="0" y="4143375"/>
            <a:ext cx="9144000" cy="275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400" b="1">
                <a:solidFill>
                  <a:schemeClr val="tx1"/>
                </a:solidFill>
                <a:latin typeface="Arial" charset="0"/>
              </a:rPr>
              <a:t>QUESTIONS?</a:t>
            </a:r>
          </a:p>
          <a:p>
            <a:pPr algn="ctr">
              <a:spcBef>
                <a:spcPct val="50000"/>
              </a:spcBef>
            </a:pPr>
            <a:endParaRPr lang="en-US" sz="4400" b="1">
              <a:solidFill>
                <a:schemeClr val="tx1"/>
              </a:solidFill>
              <a:latin typeface="Arial" charset="0"/>
            </a:endParaRPr>
          </a:p>
          <a:p>
            <a:pPr algn="ctr">
              <a:spcBef>
                <a:spcPct val="50000"/>
              </a:spcBef>
            </a:pPr>
            <a:r>
              <a:rPr lang="en-US" sz="3200">
                <a:solidFill>
                  <a:schemeClr val="tx1"/>
                </a:solidFill>
                <a:latin typeface="Arial" charset="0"/>
              </a:rPr>
              <a:t>Contact Sonja Balt for more information in SA at:</a:t>
            </a:r>
          </a:p>
          <a:p>
            <a:pPr>
              <a:spcBef>
                <a:spcPct val="50000"/>
              </a:spcBef>
            </a:pPr>
            <a:r>
              <a:rPr lang="en-ZA" sz="3200">
                <a:solidFill>
                  <a:schemeClr val="tx1"/>
                </a:solidFill>
              </a:rPr>
              <a:t>sonja.balt@oracle.com </a:t>
            </a:r>
            <a:endParaRPr lang="en-US" sz="3200">
              <a:solidFill>
                <a:schemeClr val="tx1"/>
              </a:solidFill>
              <a:latin typeface="Arial" charset="0"/>
            </a:endParaRPr>
          </a:p>
          <a:p>
            <a:pPr algn="ctr">
              <a:spcBef>
                <a:spcPct val="50000"/>
              </a:spcBef>
            </a:pPr>
            <a:endParaRPr lang="en-US" sz="3200">
              <a:solidFill>
                <a:schemeClr val="tx1"/>
              </a:solidFill>
              <a:latin typeface="Arial" charset="0"/>
            </a:endParaRP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Arial"/>
        <a:ea typeface="MS Gothic"/>
        <a:cs typeface=""/>
      </a:majorFont>
      <a:minorFont>
        <a:latin typeface="Arial"/>
        <a:ea typeface="MS Gothic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1">
          <a:lnSpc>
            <a:spcPct val="56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charset="0"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imes New Roman" charset="0"/>
            <a:ea typeface="MS Gothic" pitchFamily="49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1">
          <a:lnSpc>
            <a:spcPct val="56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charset="0"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imes New Roman" charset="0"/>
            <a:ea typeface="MS Gothic" pitchFamily="49" charset="-128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Arial"/>
        <a:ea typeface="MS Gothic"/>
        <a:cs typeface=""/>
      </a:majorFont>
      <a:minorFont>
        <a:latin typeface="Arial"/>
        <a:ea typeface="MS Gothic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1">
          <a:lnSpc>
            <a:spcPct val="56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charset="0"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imes New Roman" charset="0"/>
            <a:ea typeface="MS Gothic" pitchFamily="49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1">
          <a:lnSpc>
            <a:spcPct val="56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charset="0"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imes New Roman" charset="0"/>
            <a:ea typeface="MS Gothic" pitchFamily="49" charset="-128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3795</TotalTime>
  <Words>1218</Words>
  <Application>Microsoft Office PowerPoint</Application>
  <PresentationFormat>On-screen Show (4:3)</PresentationFormat>
  <Paragraphs>213</Paragraphs>
  <Slides>22</Slides>
  <Notes>19</Notes>
  <HiddenSlides>0</HiddenSlides>
  <MMClips>0</MMClips>
  <ScaleCrop>false</ScaleCrop>
  <HeadingPairs>
    <vt:vector size="4" baseType="variant">
      <vt:variant>
        <vt:lpstr>Design Template</vt:lpstr>
      </vt:variant>
      <vt:variant>
        <vt:i4>2</vt:i4>
      </vt:variant>
      <vt:variant>
        <vt:lpstr>Slide Titles</vt:lpstr>
      </vt:variant>
      <vt:variant>
        <vt:i4>22</vt:i4>
      </vt:variant>
    </vt:vector>
  </HeadingPairs>
  <TitlesOfParts>
    <vt:vector size="24" baseType="lpstr">
      <vt:lpstr>Default Design</vt:lpstr>
      <vt:lpstr>1_Default Design</vt:lpstr>
      <vt:lpstr>Slide 3</vt:lpstr>
      <vt:lpstr>  Title of Presentation:  Introduction to ThinkQuest Projects.</vt:lpstr>
      <vt:lpstr>Oracle Education Foundation</vt:lpstr>
      <vt:lpstr>ThinkQuest</vt:lpstr>
      <vt:lpstr>Base Content Slide </vt:lpstr>
      <vt:lpstr>Base Content Slide </vt:lpstr>
      <vt:lpstr>Slide 9</vt:lpstr>
      <vt:lpstr>Base Content Slide </vt:lpstr>
      <vt:lpstr>ThinkQuest Competition </vt:lpstr>
      <vt:lpstr>ThinkQuest Competition </vt:lpstr>
      <vt:lpstr>ThinkQuest Competition </vt:lpstr>
      <vt:lpstr>ThinkQuest Competition</vt:lpstr>
      <vt:lpstr>Base Content Slide </vt:lpstr>
      <vt:lpstr>Slide 16</vt:lpstr>
      <vt:lpstr>Slide 17</vt:lpstr>
      <vt:lpstr>Slide 18</vt:lpstr>
      <vt:lpstr>Slide 19</vt:lpstr>
      <vt:lpstr>Slide 20</vt:lpstr>
      <vt:lpstr>Participate in a ThinkQuest Project</vt:lpstr>
      <vt:lpstr>Workshop - continued</vt:lpstr>
      <vt:lpstr>Workshop - continued</vt:lpstr>
      <vt:lpstr>Slide 24</vt:lpstr>
    </vt:vector>
  </TitlesOfParts>
  <LinksUpToDate>false</LinksUpToDate>
  <SharedDoc>false</SharedDoc>
  <HyperlinksChanged>false</HyperlinksChanged>
  <AppVersion>12.0256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Claire Dean</dc:creator>
  <dc:description>This presentation contains information proprietary to Oracle Corporation</dc:description>
  <cp:lastModifiedBy>Claire Dean</cp:lastModifiedBy>
  <cp:revision>167</cp:revision>
  <dcterms:created xsi:type="dcterms:W3CDTF">2011-06-07T14:52:21Z</dcterms:created>
  <dcterms:modified xsi:type="dcterms:W3CDTF">2011-06-07T15:47:12Z</dcterms:modified>
</cp:coreProperties>
</file>