
<file path=[Content_Types].xml><?xml version="1.0" encoding="utf-8"?>
<Types xmlns="http://schemas.openxmlformats.org/package/2006/content-types">
  <Default Extension="png" ContentType="image/png"/>
  <Default Extension="bin" ContentType="application/vnd.ms-office.activeX"/>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activeX/activeX1.xml" ContentType="application/vnd.ms-office.activeX+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heme/theme3.xml" ContentType="application/vnd.openxmlformats-officedocument.them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1.xml" ContentType="application/vnd.openxmlformats-officedocument.presentationml.notesSlid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notesSlides/notesSlide2.xml" ContentType="application/vnd.openxmlformats-officedocument.presentationml.notesSlide+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notesSlides/notesSlide3.xml" ContentType="application/vnd.openxmlformats-officedocument.presentationml.notesSlide+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4.xml" ContentType="application/vnd.openxmlformats-officedocument.presentationml.notesSlid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notesSlides/notesSlide5.xml" ContentType="application/vnd.openxmlformats-officedocument.presentationml.notesSlide+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notesSlides/notesSlide6.xml" ContentType="application/vnd.openxmlformats-officedocument.presentationml.notesSlide+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notesSlides/notesSlide7.xml" ContentType="application/vnd.openxmlformats-officedocument.presentationml.notesSlide+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8.xml" ContentType="application/vnd.openxmlformats-officedocument.presentationml.notesSlid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9.xml" ContentType="application/vnd.openxmlformats-officedocument.presentationml.notesSlid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notesSlides/notesSlide10.xml" ContentType="application/vnd.openxmlformats-officedocument.presentationml.notesSlide+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notesSlides/notesSlide11.xml" ContentType="application/vnd.openxmlformats-officedocument.presentationml.notesSlide+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12.xml" ContentType="application/vnd.openxmlformats-officedocument.presentationml.notesSlid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notesSlides/notesSlide13.xml" ContentType="application/vnd.openxmlformats-officedocument.presentationml.notesSlide+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14.xml" ContentType="application/vnd.openxmlformats-officedocument.presentationml.notesSlid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notesSlides/notesSlide15.xml" ContentType="application/vnd.openxmlformats-officedocument.presentationml.notesSlide+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notesSlides/notesSlide16.xml" ContentType="application/vnd.openxmlformats-officedocument.presentationml.notesSlide+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notesSlides/notesSlide17.xml" ContentType="application/vnd.openxmlformats-officedocument.presentationml.notesSlide+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notesSlides/notesSlide18.xml" ContentType="application/vnd.openxmlformats-officedocument.presentationml.notesSlide+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19.xml" ContentType="application/vnd.openxmlformats-officedocument.presentationml.notesSlid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20.xml" ContentType="application/vnd.openxmlformats-officedocument.presentationml.notesSlid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notesSlides/notesSlide21.xml" ContentType="application/vnd.openxmlformats-officedocument.presentationml.notesSlide+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26"/>
  </p:notesMasterIdLst>
  <p:sldIdLst>
    <p:sldId id="291" r:id="rId3"/>
    <p:sldId id="260" r:id="rId4"/>
    <p:sldId id="287" r:id="rId5"/>
    <p:sldId id="294" r:id="rId6"/>
    <p:sldId id="284" r:id="rId7"/>
    <p:sldId id="293" r:id="rId8"/>
    <p:sldId id="286" r:id="rId9"/>
    <p:sldId id="289" r:id="rId10"/>
    <p:sldId id="259" r:id="rId11"/>
    <p:sldId id="265" r:id="rId12"/>
    <p:sldId id="275" r:id="rId13"/>
    <p:sldId id="290" r:id="rId14"/>
    <p:sldId id="298" r:id="rId15"/>
    <p:sldId id="271" r:id="rId16"/>
    <p:sldId id="297" r:id="rId17"/>
    <p:sldId id="295" r:id="rId18"/>
    <p:sldId id="296" r:id="rId19"/>
    <p:sldId id="274" r:id="rId20"/>
    <p:sldId id="276" r:id="rId21"/>
    <p:sldId id="277" r:id="rId22"/>
    <p:sldId id="278" r:id="rId23"/>
    <p:sldId id="280" r:id="rId24"/>
    <p:sldId id="266" r:id="rId25"/>
  </p:sldIdLst>
  <p:sldSz cx="9144000" cy="6858000" type="screen4x3"/>
  <p:notesSz cx="6745288" cy="98567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CCFF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848" autoAdjust="0"/>
  </p:normalViewPr>
  <p:slideViewPr>
    <p:cSldViewPr>
      <p:cViewPr varScale="1">
        <p:scale>
          <a:sx n="60" d="100"/>
          <a:sy n="60" d="100"/>
        </p:scale>
        <p:origin x="-768"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2958" cy="492839"/>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20769" y="0"/>
            <a:ext cx="2922958" cy="492839"/>
          </a:xfrm>
          <a:prstGeom prst="rect">
            <a:avLst/>
          </a:prstGeom>
        </p:spPr>
        <p:txBody>
          <a:bodyPr vert="horz" lIns="91440" tIns="45720" rIns="91440" bIns="45720" rtlCol="0"/>
          <a:lstStyle>
            <a:lvl1pPr algn="r">
              <a:defRPr sz="1200"/>
            </a:lvl1pPr>
          </a:lstStyle>
          <a:p>
            <a:fld id="{74970F17-DF29-4C5B-B5A3-154FE2D71522}" type="datetimeFigureOut">
              <a:rPr lang="en-US" smtClean="0"/>
              <a:pPr/>
              <a:t>7/1/2011</a:t>
            </a:fld>
            <a:endParaRPr lang="en-ZA"/>
          </a:p>
        </p:txBody>
      </p:sp>
      <p:sp>
        <p:nvSpPr>
          <p:cNvPr id="4" name="Slide Image Placeholder 3"/>
          <p:cNvSpPr>
            <a:spLocks noGrp="1" noRot="1" noChangeAspect="1"/>
          </p:cNvSpPr>
          <p:nvPr>
            <p:ph type="sldImg" idx="2"/>
          </p:nvPr>
        </p:nvSpPr>
        <p:spPr>
          <a:xfrm>
            <a:off x="909638" y="739775"/>
            <a:ext cx="4926012" cy="36957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74529" y="4681974"/>
            <a:ext cx="5396230" cy="443555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9362238"/>
            <a:ext cx="2922958" cy="492839"/>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20769" y="9362238"/>
            <a:ext cx="2922958" cy="492839"/>
          </a:xfrm>
          <a:prstGeom prst="rect">
            <a:avLst/>
          </a:prstGeom>
        </p:spPr>
        <p:txBody>
          <a:bodyPr vert="horz" lIns="91440" tIns="45720" rIns="91440" bIns="45720" rtlCol="0" anchor="b"/>
          <a:lstStyle>
            <a:lvl1pPr algn="r">
              <a:defRPr sz="1200"/>
            </a:lvl1pPr>
          </a:lstStyle>
          <a:p>
            <a:fld id="{D7BF8E84-77F4-4AAF-B36D-E36DADA23A66}" type="slidenum">
              <a:rPr lang="en-ZA" smtClean="0"/>
              <a:pPr/>
              <a:t>‹#›</a:t>
            </a:fld>
            <a:endParaRPr lang="en-ZA"/>
          </a:p>
        </p:txBody>
      </p:sp>
    </p:spTree>
    <p:extLst>
      <p:ext uri="{BB962C8B-B14F-4D97-AF65-F5344CB8AC3E}">
        <p14:creationId xmlns:p14="http://schemas.microsoft.com/office/powerpoint/2010/main" val="594120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bitly.com/kIzgPV?r=bb"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edtechleadership.wordpress.com/2011/05/25/15-ways-to-use-google-search-in-class-%e2%80%93-simplek12/"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flickr.com/photos/efleming/237379252/"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source: http://www.flickr.com/photos/gcoupe/20972113/</a:t>
            </a:r>
            <a:endParaRPr lang="en-US" dirty="0"/>
          </a:p>
        </p:txBody>
      </p:sp>
      <p:sp>
        <p:nvSpPr>
          <p:cNvPr id="4" name="Slide Number Placeholder 3"/>
          <p:cNvSpPr>
            <a:spLocks noGrp="1"/>
          </p:cNvSpPr>
          <p:nvPr>
            <p:ph type="sldNum" sz="quarter" idx="10"/>
          </p:nvPr>
        </p:nvSpPr>
        <p:spPr/>
        <p:txBody>
          <a:bodyPr/>
          <a:lstStyle/>
          <a:p>
            <a:fld id="{D7BF8E84-77F4-4AAF-B36D-E36DADA23A66}" type="slidenum">
              <a:rPr lang="en-ZA" smtClean="0"/>
              <a:pPr/>
              <a:t>1</a:t>
            </a:fld>
            <a:endParaRPr lang="en-ZA"/>
          </a:p>
        </p:txBody>
      </p:sp>
    </p:spTree>
    <p:extLst>
      <p:ext uri="{BB962C8B-B14F-4D97-AF65-F5344CB8AC3E}">
        <p14:creationId xmlns:p14="http://schemas.microsoft.com/office/powerpoint/2010/main" val="2268875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http://www.flickr.com/photos/pathfinderlinden/227332249/sizes/l/in/photostream</a:t>
            </a:r>
            <a:r>
              <a:rPr lang="en-ZA"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n-ZA" dirty="0" smtClean="0"/>
              <a:t>[twitter]</a:t>
            </a:r>
            <a:r>
              <a:rPr lang="en-ZA" sz="1200" b="1" dirty="0" smtClean="0"/>
              <a:t> In the field of digital libraries, the Internet is the library </a:t>
            </a:r>
            <a:r>
              <a:rPr lang="en-ZA" dirty="0" smtClean="0"/>
              <a:t>(Arms, 2001)[/twitter]</a:t>
            </a:r>
            <a:endParaRPr lang="en-ZA" sz="1200" dirty="0" smtClean="0"/>
          </a:p>
          <a:p>
            <a:endParaRPr lang="en-ZA" dirty="0"/>
          </a:p>
        </p:txBody>
      </p:sp>
      <p:sp>
        <p:nvSpPr>
          <p:cNvPr id="4" name="Slide Number Placeholder 3"/>
          <p:cNvSpPr>
            <a:spLocks noGrp="1"/>
          </p:cNvSpPr>
          <p:nvPr>
            <p:ph type="sldNum" sz="quarter" idx="10"/>
          </p:nvPr>
        </p:nvSpPr>
        <p:spPr/>
        <p:txBody>
          <a:bodyPr/>
          <a:lstStyle/>
          <a:p>
            <a:fld id="{D7BF8E84-77F4-4AAF-B36D-E36DADA23A66}" type="slidenum">
              <a:rPr lang="en-ZA" smtClean="0"/>
              <a:pPr/>
              <a:t>2</a:t>
            </a:fld>
            <a:endParaRPr lang="en-Z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ZA" dirty="0" smtClean="0"/>
              <a:t>http://www.flickr.com/photos/courosa/344832659/in/set-72157615129270288/</a:t>
            </a:r>
          </a:p>
          <a:p>
            <a:pPr eaLnBrk="1" hangingPunct="1">
              <a:spcBef>
                <a:spcPct val="0"/>
              </a:spcBef>
            </a:pPr>
            <a:r>
              <a:rPr lang="en-ZA" dirty="0" smtClean="0"/>
              <a:t>http://www.flickr.com/photos/32530713@N08/3322829633</a:t>
            </a:r>
            <a:r>
              <a:rPr lang="en-ZA" dirty="0" smtClean="0"/>
              <a:t>/</a:t>
            </a:r>
          </a:p>
          <a:p>
            <a:pPr eaLnBrk="1" hangingPunct="1">
              <a:spcBef>
                <a:spcPct val="0"/>
              </a:spcBef>
            </a:pPr>
            <a:r>
              <a:rPr lang="en-ZA" dirty="0" smtClean="0"/>
              <a:t>[twitter]</a:t>
            </a:r>
            <a:r>
              <a:rPr lang="en-ZA" baseline="0" dirty="0" smtClean="0"/>
              <a:t> What does a typical teacher network look like? [/twitter]</a:t>
            </a:r>
            <a:endParaRPr lang="en-ZA" dirty="0" smtClean="0"/>
          </a:p>
        </p:txBody>
      </p:sp>
      <p:sp>
        <p:nvSpPr>
          <p:cNvPr id="297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D4570D7-352E-4F57-A91E-0350B77CC6D5}" type="slidenum">
              <a:rPr lang="en-ZA" smtClean="0"/>
              <a:pPr fontAlgn="base">
                <a:spcBef>
                  <a:spcPct val="0"/>
                </a:spcBef>
                <a:spcAft>
                  <a:spcPct val="0"/>
                </a:spcAft>
                <a:defRPr/>
              </a:pPr>
              <a:t>3</a:t>
            </a:fld>
            <a:endParaRPr lang="en-ZA"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dirty="0" smtClean="0"/>
              <a:t>[twitter]</a:t>
            </a:r>
            <a:r>
              <a:rPr lang="en-ZA" baseline="0" dirty="0" smtClean="0"/>
              <a:t>Are u a connected teacher? </a:t>
            </a:r>
            <a:r>
              <a:rPr lang="en-ZA" baseline="0" dirty="0" err="1" smtClean="0"/>
              <a:t>Mmmmm</a:t>
            </a:r>
            <a:r>
              <a:rPr lang="en-ZA" baseline="0" dirty="0" smtClean="0"/>
              <a:t> </a:t>
            </a:r>
            <a:r>
              <a:rPr lang="en-US" sz="1200" b="1" i="1" u="none" strike="noStrike" kern="1200" dirty="0" smtClean="0">
                <a:solidFill>
                  <a:schemeClr val="tx1"/>
                </a:solidFill>
                <a:effectLst/>
                <a:latin typeface="+mn-lt"/>
                <a:ea typeface="+mn-ea"/>
                <a:cs typeface="+mn-cs"/>
                <a:hlinkClick r:id="rId3"/>
              </a:rPr>
              <a:t>http://bitly.com/kIzgPV </a:t>
            </a:r>
            <a:r>
              <a:rPr lang="en-ZA" baseline="0" dirty="0" smtClean="0"/>
              <a:t>[/twitter]</a:t>
            </a:r>
            <a:endParaRPr lang="en-ZA" dirty="0" smtClean="0"/>
          </a:p>
          <a:p>
            <a:endParaRPr lang="en-US" dirty="0"/>
          </a:p>
        </p:txBody>
      </p:sp>
      <p:sp>
        <p:nvSpPr>
          <p:cNvPr id="4" name="Slide Number Placeholder 3"/>
          <p:cNvSpPr>
            <a:spLocks noGrp="1"/>
          </p:cNvSpPr>
          <p:nvPr>
            <p:ph type="sldNum" sz="quarter" idx="10"/>
          </p:nvPr>
        </p:nvSpPr>
        <p:spPr/>
        <p:txBody>
          <a:bodyPr/>
          <a:lstStyle/>
          <a:p>
            <a:fld id="{D7BF8E84-77F4-4AAF-B36D-E36DADA23A66}" type="slidenum">
              <a:rPr lang="en-ZA" smtClean="0"/>
              <a:pPr/>
              <a:t>4</a:t>
            </a:fld>
            <a:endParaRPr lang="en-ZA"/>
          </a:p>
        </p:txBody>
      </p:sp>
    </p:spTree>
    <p:extLst>
      <p:ext uri="{BB962C8B-B14F-4D97-AF65-F5344CB8AC3E}">
        <p14:creationId xmlns:p14="http://schemas.microsoft.com/office/powerpoint/2010/main" val="2462811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[twitter] Which</a:t>
            </a:r>
            <a:r>
              <a:rPr lang="en-US" baseline="0" dirty="0" smtClean="0"/>
              <a:t> tools </a:t>
            </a:r>
            <a:r>
              <a:rPr lang="en-US" dirty="0" smtClean="0"/>
              <a:t>do u</a:t>
            </a:r>
            <a:r>
              <a:rPr lang="en-US" baseline="0" dirty="0" smtClean="0"/>
              <a:t> use to find stuff to use in your class/on the internet? [/twitter]</a:t>
            </a:r>
            <a:endParaRPr lang="en-US" dirty="0"/>
          </a:p>
        </p:txBody>
      </p:sp>
      <p:sp>
        <p:nvSpPr>
          <p:cNvPr id="4" name="Slide Number Placeholder 3"/>
          <p:cNvSpPr>
            <a:spLocks noGrp="1"/>
          </p:cNvSpPr>
          <p:nvPr>
            <p:ph type="sldNum" sz="quarter" idx="10"/>
          </p:nvPr>
        </p:nvSpPr>
        <p:spPr/>
        <p:txBody>
          <a:bodyPr/>
          <a:lstStyle/>
          <a:p>
            <a:fld id="{D7BF8E84-77F4-4AAF-B36D-E36DADA23A66}" type="slidenum">
              <a:rPr lang="en-ZA" smtClean="0"/>
              <a:pPr/>
              <a:t>5</a:t>
            </a:fld>
            <a:endParaRPr lang="en-ZA"/>
          </a:p>
        </p:txBody>
      </p:sp>
    </p:spTree>
    <p:extLst>
      <p:ext uri="{BB962C8B-B14F-4D97-AF65-F5344CB8AC3E}">
        <p14:creationId xmlns:p14="http://schemas.microsoft.com/office/powerpoint/2010/main" val="1241583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Photo source: http://www.flickr.com/photos/jek-a-go-go/4335817438/</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[twitter]</a:t>
            </a:r>
            <a:r>
              <a:rPr lang="en-US" b="1" dirty="0" smtClean="0">
                <a:hlinkClick r:id="rId3" tooltip="15 Ways to Use Google Search in Class – SimpleK12"/>
              </a:rPr>
              <a:t> </a:t>
            </a:r>
            <a:r>
              <a:rPr lang="en-US" b="1" dirty="0" smtClean="0"/>
              <a:t>See my list of </a:t>
            </a:r>
            <a:r>
              <a:rPr lang="en-US" b="1" dirty="0" err="1" smtClean="0"/>
              <a:t>google</a:t>
            </a:r>
            <a:r>
              <a:rPr lang="en-US" b="1" dirty="0" smtClean="0"/>
              <a:t> power search articles: http://bitly.com/jEADex?r=bb [/twitter]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endParaRPr lang="en-US" dirty="0"/>
          </a:p>
        </p:txBody>
      </p:sp>
      <p:sp>
        <p:nvSpPr>
          <p:cNvPr id="4" name="Slide Number Placeholder 3"/>
          <p:cNvSpPr>
            <a:spLocks noGrp="1"/>
          </p:cNvSpPr>
          <p:nvPr>
            <p:ph type="sldNum" sz="quarter" idx="10"/>
          </p:nvPr>
        </p:nvSpPr>
        <p:spPr/>
        <p:txBody>
          <a:bodyPr/>
          <a:lstStyle/>
          <a:p>
            <a:fld id="{D7BF8E84-77F4-4AAF-B36D-E36DADA23A66}" type="slidenum">
              <a:rPr lang="en-ZA" smtClean="0"/>
              <a:pPr/>
              <a:t>6</a:t>
            </a:fld>
            <a:endParaRPr lang="en-ZA"/>
          </a:p>
        </p:txBody>
      </p:sp>
    </p:spTree>
    <p:extLst>
      <p:ext uri="{BB962C8B-B14F-4D97-AF65-F5344CB8AC3E}">
        <p14:creationId xmlns:p14="http://schemas.microsoft.com/office/powerpoint/2010/main" val="27624767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Photos sources: </a:t>
            </a:r>
          </a:p>
          <a:p>
            <a:pPr marL="228600" indent="-228600">
              <a:buAutoNum type="arabicParenR"/>
            </a:pPr>
            <a:r>
              <a:rPr lang="en-US" dirty="0" smtClean="0">
                <a:hlinkClick r:id="rId3"/>
              </a:rPr>
              <a:t>http://www.flickr.com/photos/efleming/237379252/</a:t>
            </a:r>
            <a:endParaRPr lang="en-US" dirty="0" smtClean="0"/>
          </a:p>
          <a:p>
            <a:pPr marL="228600" indent="-228600">
              <a:buAutoNum type="arabicParenR"/>
            </a:pPr>
            <a:r>
              <a:rPr lang="en-US" dirty="0" err="1" smtClean="0"/>
              <a:t>Maths</a:t>
            </a:r>
            <a:r>
              <a:rPr lang="en-US" dirty="0" smtClean="0"/>
              <a:t> literacy teachers’ community www.mathsliteracy.co.za</a:t>
            </a:r>
            <a:endParaRPr lang="en-US" dirty="0"/>
          </a:p>
        </p:txBody>
      </p:sp>
      <p:sp>
        <p:nvSpPr>
          <p:cNvPr id="4" name="Slide Number Placeholder 3"/>
          <p:cNvSpPr>
            <a:spLocks noGrp="1"/>
          </p:cNvSpPr>
          <p:nvPr>
            <p:ph type="sldNum" sz="quarter" idx="10"/>
          </p:nvPr>
        </p:nvSpPr>
        <p:spPr/>
        <p:txBody>
          <a:bodyPr/>
          <a:lstStyle/>
          <a:p>
            <a:fld id="{D7BF8E84-77F4-4AAF-B36D-E36DADA23A66}" type="slidenum">
              <a:rPr lang="en-ZA" smtClean="0"/>
              <a:pPr/>
              <a:t>7</a:t>
            </a:fld>
            <a:endParaRPr lang="en-ZA"/>
          </a:p>
        </p:txBody>
      </p:sp>
    </p:spTree>
    <p:extLst>
      <p:ext uri="{BB962C8B-B14F-4D97-AF65-F5344CB8AC3E}">
        <p14:creationId xmlns:p14="http://schemas.microsoft.com/office/powerpoint/2010/main" val="2105735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Photos sources: </a:t>
            </a:r>
            <a:r>
              <a:rPr lang="en-US" baseline="0" dirty="0" smtClean="0"/>
              <a:t>http</a:t>
            </a:r>
            <a:r>
              <a:rPr lang="en-US" baseline="0" dirty="0" smtClean="0"/>
              <a:t>://www.flickr.com/photos/camknows/3821001012/</a:t>
            </a:r>
            <a:endParaRPr lang="en-US" dirty="0" smtClean="0"/>
          </a:p>
          <a:p>
            <a:pPr marL="0" indent="0">
              <a:buNone/>
            </a:pPr>
            <a:endParaRPr lang="en-US" dirty="0" smtClean="0"/>
          </a:p>
        </p:txBody>
      </p:sp>
      <p:sp>
        <p:nvSpPr>
          <p:cNvPr id="4" name="Slide Number Placeholder 3"/>
          <p:cNvSpPr>
            <a:spLocks noGrp="1"/>
          </p:cNvSpPr>
          <p:nvPr>
            <p:ph type="sldNum" sz="quarter" idx="10"/>
          </p:nvPr>
        </p:nvSpPr>
        <p:spPr/>
        <p:txBody>
          <a:bodyPr/>
          <a:lstStyle/>
          <a:p>
            <a:fld id="{D7BF8E84-77F4-4AAF-B36D-E36DADA23A66}" type="slidenum">
              <a:rPr lang="en-ZA" smtClean="0"/>
              <a:pPr/>
              <a:t>8</a:t>
            </a:fld>
            <a:endParaRPr lang="en-ZA"/>
          </a:p>
        </p:txBody>
      </p:sp>
    </p:spTree>
    <p:extLst>
      <p:ext uri="{BB962C8B-B14F-4D97-AF65-F5344CB8AC3E}">
        <p14:creationId xmlns:p14="http://schemas.microsoft.com/office/powerpoint/2010/main" val="21057350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http://www.flickr.com/photos/stuckincustoms/459418289/</a:t>
            </a:r>
          </a:p>
          <a:p>
            <a:endParaRPr lang="en-ZA" dirty="0" smtClean="0"/>
          </a:p>
          <a:p>
            <a:r>
              <a:rPr lang="en-ZA" b="1" dirty="0" smtClean="0"/>
              <a:t>Relevant: </a:t>
            </a:r>
            <a:r>
              <a:rPr lang="en-ZA" dirty="0" smtClean="0"/>
              <a:t>I need to have the latest</a:t>
            </a:r>
            <a:r>
              <a:rPr lang="en-ZA" baseline="0" dirty="0" smtClean="0"/>
              <a:t> resources in any specific topic. My database therefore must show me the latest resources…</a:t>
            </a:r>
          </a:p>
          <a:p>
            <a:r>
              <a:rPr lang="en-ZA" b="1" baseline="0" dirty="0" smtClean="0"/>
              <a:t>Easy to use: </a:t>
            </a:r>
            <a:r>
              <a:rPr lang="en-ZA" baseline="0" dirty="0" err="1" smtClean="0"/>
              <a:t>Duhhhh</a:t>
            </a:r>
            <a:r>
              <a:rPr lang="en-ZA" baseline="0" dirty="0" smtClean="0"/>
              <a:t> I am not a programmer- need to find thing quick!</a:t>
            </a:r>
          </a:p>
          <a:p>
            <a:r>
              <a:rPr lang="en-ZA" b="1" baseline="0" dirty="0" smtClean="0"/>
              <a:t>Searchable: </a:t>
            </a:r>
            <a:r>
              <a:rPr lang="en-ZA" baseline="0" dirty="0" smtClean="0"/>
              <a:t>The point of a good database is to be searchable! I must be able to easily find things that I have stored.</a:t>
            </a:r>
          </a:p>
          <a:p>
            <a:r>
              <a:rPr lang="en-ZA" b="1" baseline="0" dirty="0" smtClean="0"/>
              <a:t>Portable: </a:t>
            </a:r>
            <a:r>
              <a:rPr lang="en-ZA" baseline="0" dirty="0" smtClean="0"/>
              <a:t>I need to be able to access my resources from any computer or mobile device.</a:t>
            </a:r>
          </a:p>
          <a:p>
            <a:r>
              <a:rPr lang="en-ZA" b="1" baseline="0" dirty="0" smtClean="0"/>
              <a:t>Scalable: </a:t>
            </a:r>
            <a:r>
              <a:rPr lang="en-ZA" baseline="0" dirty="0" smtClean="0"/>
              <a:t>My database must be able to grow with my interests and needs while still be able to do any of the above.</a:t>
            </a:r>
          </a:p>
          <a:p>
            <a:r>
              <a:rPr lang="en-ZA" b="1" baseline="0" dirty="0" err="1" smtClean="0"/>
              <a:t>Tagable</a:t>
            </a:r>
            <a:r>
              <a:rPr lang="en-ZA" baseline="0" dirty="0" smtClean="0"/>
              <a:t>: </a:t>
            </a:r>
            <a:r>
              <a:rPr lang="en-ZA" sz="1400" baseline="0" dirty="0" smtClean="0"/>
              <a:t>I must be able to assign my own tags or keywords to a resource so that I can find it again (see searchable) </a:t>
            </a:r>
          </a:p>
          <a:p>
            <a:r>
              <a:rPr lang="en-ZA" sz="1400" b="1" baseline="0" dirty="0" smtClean="0"/>
              <a:t>Collaboration and discussion: </a:t>
            </a:r>
            <a:r>
              <a:rPr lang="en-ZA" sz="1400" baseline="0" dirty="0" smtClean="0"/>
              <a:t>If the library allows me to collaborate and share my resources with my learning network automatically it will be a great plus. If I can also discuss each research with others to add context to a resource….</a:t>
            </a:r>
          </a:p>
          <a:p>
            <a:r>
              <a:rPr lang="en-ZA" sz="1400" b="1" baseline="0" dirty="0" smtClean="0"/>
              <a:t>Aggregation. </a:t>
            </a:r>
            <a:r>
              <a:rPr lang="en-ZA" sz="1400" baseline="0" dirty="0" smtClean="0"/>
              <a:t>I would like to pull in and place my resources into my other learning platforms e.g. My website, my school blog/site/learning </a:t>
            </a:r>
            <a:r>
              <a:rPr lang="en-ZA" baseline="0" dirty="0" smtClean="0"/>
              <a:t>management system. </a:t>
            </a:r>
          </a:p>
          <a:p>
            <a:r>
              <a:rPr lang="en-ZA" b="1" baseline="0" dirty="0" smtClean="0"/>
              <a:t>Embeddable: </a:t>
            </a:r>
            <a:r>
              <a:rPr lang="en-ZA" baseline="0" dirty="0" smtClean="0"/>
              <a:t>This means that even though the resource is in the database library, a list or keyword cloud can be generated so that I can embed it in other places where it will be updated automatically as I add to my database.</a:t>
            </a:r>
          </a:p>
          <a:p>
            <a:r>
              <a:rPr lang="en-ZA" b="1" baseline="0" dirty="0" smtClean="0"/>
              <a:t>Annotation: </a:t>
            </a:r>
            <a:r>
              <a:rPr lang="en-ZA" b="0" baseline="0" dirty="0" smtClean="0"/>
              <a:t>Wouldn’t it be great if I could leave messages and notes on my resources as reminders to myself and for discussion by others?</a:t>
            </a:r>
          </a:p>
          <a:p>
            <a:r>
              <a:rPr lang="en-ZA" b="1" baseline="0" dirty="0" smtClean="0"/>
              <a:t>Citation:</a:t>
            </a:r>
            <a:r>
              <a:rPr lang="en-ZA" b="0" baseline="0" dirty="0" smtClean="0"/>
              <a:t> Not only do I want my database to remember where on the internet it found the resource, I would also like an automatic citation reference to be created.</a:t>
            </a:r>
          </a:p>
          <a:p>
            <a:r>
              <a:rPr lang="en-ZA" b="1" baseline="0" dirty="0" smtClean="0"/>
              <a:t>Free: </a:t>
            </a:r>
            <a:r>
              <a:rPr lang="en-ZA" b="0" baseline="0" dirty="0" smtClean="0"/>
              <a:t>I am a teacher- I do not have money…</a:t>
            </a:r>
            <a:r>
              <a:rPr lang="en-ZA" b="0" baseline="0" dirty="0" smtClean="0">
                <a:sym typeface="Wingdings" pitchFamily="2" charset="2"/>
              </a:rPr>
              <a:t></a:t>
            </a:r>
            <a:endParaRPr lang="en-ZA" b="1" baseline="0" dirty="0" smtClean="0"/>
          </a:p>
          <a:p>
            <a:endParaRPr lang="en-ZA" dirty="0"/>
          </a:p>
        </p:txBody>
      </p:sp>
      <p:sp>
        <p:nvSpPr>
          <p:cNvPr id="4" name="Slide Number Placeholder 3"/>
          <p:cNvSpPr>
            <a:spLocks noGrp="1"/>
          </p:cNvSpPr>
          <p:nvPr>
            <p:ph type="sldNum" sz="quarter" idx="10"/>
          </p:nvPr>
        </p:nvSpPr>
        <p:spPr/>
        <p:txBody>
          <a:bodyPr/>
          <a:lstStyle/>
          <a:p>
            <a:fld id="{D7BF8E84-77F4-4AAF-B36D-E36DADA23A66}" type="slidenum">
              <a:rPr lang="en-ZA" smtClean="0"/>
              <a:pPr/>
              <a:t>9</a:t>
            </a:fld>
            <a:endParaRPr lang="en-Z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Photo source: http://www.flickr.com/photos/trucolorsfly/1731439493/</a:t>
            </a:r>
          </a:p>
          <a:p>
            <a:endParaRPr lang="en-ZA" dirty="0" smtClean="0"/>
          </a:p>
          <a:p>
            <a:r>
              <a:rPr lang="en-ZA" dirty="0" smtClean="0"/>
              <a:t>Social bookmarking is </a:t>
            </a:r>
            <a:r>
              <a:rPr lang="en-ZA" dirty="0" smtClean="0"/>
              <a:t>like having a whole</a:t>
            </a:r>
            <a:r>
              <a:rPr lang="en-ZA" baseline="0" dirty="0" smtClean="0"/>
              <a:t> library of expert </a:t>
            </a:r>
            <a:r>
              <a:rPr lang="en-ZA" dirty="0" smtClean="0"/>
              <a:t>a </a:t>
            </a:r>
            <a:r>
              <a:rPr lang="en-ZA" dirty="0" smtClean="0"/>
              <a:t>collaborative way to collect and manage resources. It is characterised by being able to tag (assign keywords) to a resource as well as</a:t>
            </a:r>
            <a:r>
              <a:rPr lang="en-ZA" baseline="0" dirty="0" smtClean="0"/>
              <a:t> other metadata (descriptions)</a:t>
            </a:r>
            <a:r>
              <a:rPr lang="en-ZA" dirty="0" smtClean="0"/>
              <a:t> in order to find it again later.</a:t>
            </a:r>
            <a:r>
              <a:rPr lang="en-ZA" baseline="0" dirty="0" smtClean="0"/>
              <a:t> The resources and their metadata and where they can be found on the internet are then stored in a powerful database which makes detailed searching possible, not only for your own purposes but for your learning network as well. You can then have discussions or comment on resources share d by your network. This in effect means that we can learn over each others shoulders.</a:t>
            </a:r>
            <a:endParaRPr lang="en-ZA" dirty="0"/>
          </a:p>
        </p:txBody>
      </p:sp>
      <p:sp>
        <p:nvSpPr>
          <p:cNvPr id="4" name="Slide Number Placeholder 3"/>
          <p:cNvSpPr>
            <a:spLocks noGrp="1"/>
          </p:cNvSpPr>
          <p:nvPr>
            <p:ph type="sldNum" sz="quarter" idx="10"/>
          </p:nvPr>
        </p:nvSpPr>
        <p:spPr/>
        <p:txBody>
          <a:bodyPr/>
          <a:lstStyle/>
          <a:p>
            <a:fld id="{D7BF8E84-77F4-4AAF-B36D-E36DADA23A66}" type="slidenum">
              <a:rPr lang="en-ZA" smtClean="0"/>
              <a:pPr/>
              <a:t>10</a:t>
            </a:fld>
            <a:endParaRPr lang="en-Z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http://www.flickr.com/photos/thomashawk/176219371/</a:t>
            </a:r>
          </a:p>
          <a:p>
            <a:endParaRPr lang="en-ZA" dirty="0" smtClean="0"/>
          </a:p>
          <a:p>
            <a:r>
              <a:rPr lang="en-ZA" dirty="0" err="1" smtClean="0"/>
              <a:t>Diigo</a:t>
            </a:r>
            <a:r>
              <a:rPr lang="en-ZA" dirty="0" smtClean="0"/>
              <a:t> video: http://vimeo.com/12687333 </a:t>
            </a:r>
          </a:p>
          <a:p>
            <a:endParaRPr lang="en-ZA" dirty="0" smtClean="0"/>
          </a:p>
        </p:txBody>
      </p:sp>
      <p:sp>
        <p:nvSpPr>
          <p:cNvPr id="4" name="Slide Number Placeholder 3"/>
          <p:cNvSpPr>
            <a:spLocks noGrp="1"/>
          </p:cNvSpPr>
          <p:nvPr>
            <p:ph type="sldNum" sz="quarter" idx="10"/>
          </p:nvPr>
        </p:nvSpPr>
        <p:spPr/>
        <p:txBody>
          <a:bodyPr/>
          <a:lstStyle/>
          <a:p>
            <a:fld id="{D7BF8E84-77F4-4AAF-B36D-E36DADA23A66}" type="slidenum">
              <a:rPr lang="en-ZA" smtClean="0"/>
              <a:pPr/>
              <a:t>11</a:t>
            </a:fld>
            <a:endParaRPr lang="en-Z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[twitter]</a:t>
            </a:r>
            <a:r>
              <a:rPr lang="en-US" baseline="0" dirty="0" smtClean="0"/>
              <a:t> </a:t>
            </a:r>
            <a:r>
              <a:rPr lang="en-US" dirty="0" smtClean="0"/>
              <a:t>All </a:t>
            </a:r>
            <a:r>
              <a:rPr lang="en-US" dirty="0" smtClean="0"/>
              <a:t>the resources are captured with one </a:t>
            </a:r>
            <a:r>
              <a:rPr lang="en-US" dirty="0" smtClean="0"/>
              <a:t>click from</a:t>
            </a:r>
            <a:r>
              <a:rPr lang="en-US" baseline="0" dirty="0" smtClean="0"/>
              <a:t> your browser toolbar [/twitter] </a:t>
            </a:r>
            <a:r>
              <a:rPr lang="en-US" dirty="0" smtClean="0"/>
              <a:t>! </a:t>
            </a:r>
            <a:r>
              <a:rPr lang="en-US" dirty="0" smtClean="0"/>
              <a:t>You</a:t>
            </a:r>
            <a:r>
              <a:rPr lang="en-US" baseline="0" dirty="0" smtClean="0"/>
              <a:t> will also be able to see if the resource was bookmarked previously as the little book icon will show red. </a:t>
            </a:r>
          </a:p>
          <a:p>
            <a:endParaRPr lang="en-US" baseline="0" dirty="0" smtClean="0"/>
          </a:p>
          <a:p>
            <a:r>
              <a:rPr lang="en-US" baseline="0" dirty="0" smtClean="0"/>
              <a:t>You will see if the resource was bookmarked to one of your resource groups already. You can also insert a comment about the resource for your group purposes.</a:t>
            </a:r>
            <a:endParaRPr lang="en-US" dirty="0"/>
          </a:p>
        </p:txBody>
      </p:sp>
      <p:sp>
        <p:nvSpPr>
          <p:cNvPr id="4" name="Slide Number Placeholder 3"/>
          <p:cNvSpPr>
            <a:spLocks noGrp="1"/>
          </p:cNvSpPr>
          <p:nvPr>
            <p:ph type="sldNum" sz="quarter" idx="10"/>
          </p:nvPr>
        </p:nvSpPr>
        <p:spPr/>
        <p:txBody>
          <a:bodyPr/>
          <a:lstStyle/>
          <a:p>
            <a:fld id="{D7BF8E84-77F4-4AAF-B36D-E36DADA23A66}" type="slidenum">
              <a:rPr lang="en-ZA" smtClean="0"/>
              <a:pPr/>
              <a:t>12</a:t>
            </a:fld>
            <a:endParaRPr lang="en-ZA"/>
          </a:p>
        </p:txBody>
      </p:sp>
    </p:spTree>
    <p:extLst>
      <p:ext uri="{BB962C8B-B14F-4D97-AF65-F5344CB8AC3E}">
        <p14:creationId xmlns:p14="http://schemas.microsoft.com/office/powerpoint/2010/main" val="1983566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http://www.flickr.com/photos/darwinbell/395970515/</a:t>
            </a:r>
          </a:p>
          <a:p>
            <a:endParaRPr lang="en-ZA" dirty="0" smtClean="0"/>
          </a:p>
          <a:p>
            <a:r>
              <a:rPr lang="en-ZA" dirty="0" smtClean="0"/>
              <a:t>This is a framework of how a</a:t>
            </a:r>
            <a:r>
              <a:rPr lang="en-ZA" baseline="0" dirty="0" smtClean="0"/>
              <a:t> digital library in </a:t>
            </a:r>
            <a:r>
              <a:rPr lang="en-ZA" baseline="0" dirty="0" err="1" smtClean="0"/>
              <a:t>Diigo</a:t>
            </a:r>
            <a:r>
              <a:rPr lang="en-ZA" baseline="0" dirty="0" smtClean="0"/>
              <a:t> can be propagated across all your platforms. You start with finding the resource. Click on the </a:t>
            </a:r>
            <a:r>
              <a:rPr lang="en-ZA" baseline="0" dirty="0" err="1" smtClean="0"/>
              <a:t>Diigo</a:t>
            </a:r>
            <a:r>
              <a:rPr lang="en-ZA" baseline="0" dirty="0" smtClean="0"/>
              <a:t> </a:t>
            </a:r>
            <a:r>
              <a:rPr lang="en-ZA" baseline="0" dirty="0" err="1" smtClean="0"/>
              <a:t>addon</a:t>
            </a:r>
            <a:r>
              <a:rPr lang="en-ZA" baseline="0" dirty="0" smtClean="0"/>
              <a:t> in your browser where you can add specific tags and a description to your resource (</a:t>
            </a:r>
            <a:r>
              <a:rPr lang="en-ZA" b="1" baseline="0" dirty="0" smtClean="0"/>
              <a:t>metadata</a:t>
            </a:r>
            <a:r>
              <a:rPr lang="en-ZA" baseline="0" dirty="0" smtClean="0"/>
              <a:t>). You can also at this point choose to send the resource to specific </a:t>
            </a:r>
            <a:r>
              <a:rPr lang="en-ZA" b="1" baseline="0" dirty="0" smtClean="0"/>
              <a:t>groups</a:t>
            </a:r>
            <a:r>
              <a:rPr lang="en-ZA" baseline="0" dirty="0" smtClean="0"/>
              <a:t> or even send it to a </a:t>
            </a:r>
            <a:r>
              <a:rPr lang="en-ZA" b="1" baseline="0" dirty="0" smtClean="0"/>
              <a:t>list</a:t>
            </a:r>
            <a:r>
              <a:rPr lang="en-ZA" baseline="0" dirty="0" smtClean="0"/>
              <a:t> that you can order  further as well fine-tune later (e.g. reading list). As </a:t>
            </a:r>
            <a:r>
              <a:rPr lang="en-ZA" baseline="0" dirty="0" err="1" smtClean="0"/>
              <a:t>Diigo</a:t>
            </a:r>
            <a:r>
              <a:rPr lang="en-ZA" baseline="0" dirty="0" smtClean="0"/>
              <a:t> allows you to create </a:t>
            </a:r>
            <a:r>
              <a:rPr lang="en-ZA" b="1" baseline="0" dirty="0" smtClean="0"/>
              <a:t>networks</a:t>
            </a:r>
            <a:r>
              <a:rPr lang="en-ZA" baseline="0" dirty="0" smtClean="0"/>
              <a:t> of people with similar interests, their resources will show up in your network space and yours in theirs. This allows you to keep track of resources that you might have otherwise missed. You can also </a:t>
            </a:r>
            <a:r>
              <a:rPr lang="en-ZA" b="1" baseline="0" dirty="0" smtClean="0"/>
              <a:t>annotate</a:t>
            </a:r>
            <a:r>
              <a:rPr lang="en-ZA" baseline="0" dirty="0" smtClean="0"/>
              <a:t> and leave messages and notes on webpages. Once a resource have been bookmarked, your network can then discuss each resource or add comments. </a:t>
            </a:r>
          </a:p>
          <a:p>
            <a:endParaRPr lang="en-ZA" baseline="0" dirty="0" smtClean="0"/>
          </a:p>
          <a:p>
            <a:r>
              <a:rPr lang="en-ZA" baseline="0" dirty="0" smtClean="0"/>
              <a:t>The next level of the framework depends on </a:t>
            </a:r>
            <a:r>
              <a:rPr lang="en-ZA" baseline="0" dirty="0" err="1" smtClean="0"/>
              <a:t>Diigo’s</a:t>
            </a:r>
            <a:r>
              <a:rPr lang="en-ZA" baseline="0" dirty="0" smtClean="0"/>
              <a:t> ability to aggregate data. The first automatic </a:t>
            </a:r>
            <a:r>
              <a:rPr lang="en-ZA" baseline="0" dirty="0" err="1" smtClean="0"/>
              <a:t>feaure</a:t>
            </a:r>
            <a:r>
              <a:rPr lang="en-ZA" baseline="0" dirty="0" smtClean="0"/>
              <a:t> that I can set up is to tell </a:t>
            </a:r>
            <a:r>
              <a:rPr lang="en-ZA" baseline="0" dirty="0" err="1" smtClean="0"/>
              <a:t>Diigo</a:t>
            </a:r>
            <a:r>
              <a:rPr lang="en-ZA" baseline="0" dirty="0" smtClean="0"/>
              <a:t> to create an automated daily or weekly </a:t>
            </a:r>
            <a:r>
              <a:rPr lang="en-ZA" baseline="0" dirty="0" err="1" smtClean="0"/>
              <a:t>blogposts</a:t>
            </a:r>
            <a:r>
              <a:rPr lang="en-ZA" baseline="0" dirty="0" smtClean="0"/>
              <a:t> of resources tagged with a specific keyword e.g. mathematics. All the followers of my mathematics blog can then go and read the resource list on my mathematics blog and if they have subscribed to my blog they will even receive it as an e-mail. </a:t>
            </a:r>
          </a:p>
          <a:p>
            <a:endParaRPr lang="en-ZA" baseline="0" dirty="0" smtClean="0"/>
          </a:p>
          <a:p>
            <a:r>
              <a:rPr lang="en-ZA" baseline="0" dirty="0" smtClean="0"/>
              <a:t>RSS widgets are pieces of code that I can embed practically on any online platform (blogs, websites, school </a:t>
            </a:r>
            <a:r>
              <a:rPr lang="en-ZA" baseline="0" dirty="0" err="1" smtClean="0"/>
              <a:t>moodle</a:t>
            </a:r>
            <a:r>
              <a:rPr lang="en-ZA" baseline="0" dirty="0" smtClean="0"/>
              <a:t> sites , LMS, CMS, Wiki </a:t>
            </a:r>
            <a:r>
              <a:rPr lang="en-ZA" baseline="0" dirty="0" err="1" smtClean="0"/>
              <a:t>etc</a:t>
            </a:r>
            <a:r>
              <a:rPr lang="en-ZA" baseline="0" dirty="0" smtClean="0"/>
              <a:t>). It creates a tag cloud or resource list (link-roll) which will auto update no matter where I embedded it, every single time I add a 1-click resource!  </a:t>
            </a:r>
          </a:p>
          <a:p>
            <a:endParaRPr lang="en-ZA" baseline="0" dirty="0" smtClean="0"/>
          </a:p>
          <a:p>
            <a:r>
              <a:rPr lang="en-ZA" baseline="0" dirty="0" smtClean="0"/>
              <a:t>Lastly, every time I bookmark a resource (1click)</a:t>
            </a:r>
            <a:r>
              <a:rPr lang="en-ZA" baseline="0" dirty="0" smtClean="0">
                <a:sym typeface="Wingdings" pitchFamily="2" charset="2"/>
              </a:rPr>
              <a:t> I can choose to also send out a tweet. So if my teachers are following the tweet handle, they will instantly know that a resource have been bookmarked, making it the ideal communication system.</a:t>
            </a:r>
            <a:endParaRPr lang="en-ZA" dirty="0"/>
          </a:p>
        </p:txBody>
      </p:sp>
      <p:sp>
        <p:nvSpPr>
          <p:cNvPr id="4" name="Slide Number Placeholder 3"/>
          <p:cNvSpPr>
            <a:spLocks noGrp="1"/>
          </p:cNvSpPr>
          <p:nvPr>
            <p:ph type="sldNum" sz="quarter" idx="10"/>
          </p:nvPr>
        </p:nvSpPr>
        <p:spPr/>
        <p:txBody>
          <a:bodyPr/>
          <a:lstStyle/>
          <a:p>
            <a:fld id="{D7BF8E84-77F4-4AAF-B36D-E36DADA23A66}" type="slidenum">
              <a:rPr lang="en-ZA" smtClean="0"/>
              <a:pPr/>
              <a:t>14</a:t>
            </a:fld>
            <a:endParaRPr lang="en-Z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http://www.flickr.com/photos/ishkamina/3164626835</a:t>
            </a:r>
            <a:r>
              <a:rPr lang="en-ZA" dirty="0" smtClean="0"/>
              <a:t>/</a:t>
            </a:r>
          </a:p>
          <a:p>
            <a:r>
              <a:rPr lang="en-ZA" dirty="0" smtClean="0"/>
              <a:t>[twitter]The whole social media framework</a:t>
            </a:r>
            <a:r>
              <a:rPr lang="en-ZA" baseline="0" dirty="0" smtClean="0"/>
              <a:t> is driven by our digital library (</a:t>
            </a:r>
            <a:r>
              <a:rPr lang="en-ZA" baseline="0" dirty="0" err="1" smtClean="0"/>
              <a:t>diigo</a:t>
            </a:r>
            <a:r>
              <a:rPr lang="en-ZA" baseline="0" dirty="0" smtClean="0"/>
              <a:t>) [/twitter]</a:t>
            </a:r>
            <a:endParaRPr lang="en-ZA" dirty="0" smtClean="0"/>
          </a:p>
          <a:p>
            <a:endParaRPr lang="en-ZA" dirty="0" smtClean="0"/>
          </a:p>
          <a:p>
            <a:r>
              <a:rPr lang="en-ZA" dirty="0" smtClean="0"/>
              <a:t>To demonstrate how</a:t>
            </a:r>
            <a:r>
              <a:rPr lang="en-ZA" baseline="0" dirty="0" smtClean="0"/>
              <a:t> a integrated digital library will serve an educational context </a:t>
            </a:r>
            <a:r>
              <a:rPr lang="en-ZA" baseline="0" dirty="0" smtClean="0"/>
              <a:t>my first  </a:t>
            </a:r>
            <a:r>
              <a:rPr lang="en-ZA" baseline="0" dirty="0" smtClean="0"/>
              <a:t>case </a:t>
            </a:r>
            <a:r>
              <a:rPr lang="en-ZA" baseline="0" dirty="0" smtClean="0"/>
              <a:t>is the social media framework for the Schoolnetsa11 conference. I wanted to create a workable framework that is easy and fun  to maintain and which will create a buzz for the conference. It has to share resources across twitter, have a place where it can be stored and tagged and be channelled to </a:t>
            </a:r>
            <a:r>
              <a:rPr lang="en-ZA" baseline="0" dirty="0" err="1" smtClean="0"/>
              <a:t>facebook</a:t>
            </a:r>
            <a:r>
              <a:rPr lang="en-ZA" baseline="0" dirty="0" smtClean="0"/>
              <a:t> and the conference blog.</a:t>
            </a:r>
            <a:endParaRPr lang="en-ZA" baseline="0" dirty="0" smtClean="0"/>
          </a:p>
          <a:p>
            <a:endParaRPr lang="en-ZA" baseline="0" dirty="0" smtClean="0"/>
          </a:p>
          <a:p>
            <a:endParaRPr lang="en-ZA" baseline="0" dirty="0" smtClean="0"/>
          </a:p>
        </p:txBody>
      </p:sp>
      <p:sp>
        <p:nvSpPr>
          <p:cNvPr id="4" name="Slide Number Placeholder 3"/>
          <p:cNvSpPr>
            <a:spLocks noGrp="1"/>
          </p:cNvSpPr>
          <p:nvPr>
            <p:ph type="sldNum" sz="quarter" idx="10"/>
          </p:nvPr>
        </p:nvSpPr>
        <p:spPr/>
        <p:txBody>
          <a:bodyPr/>
          <a:lstStyle/>
          <a:p>
            <a:fld id="{D7BF8E84-77F4-4AAF-B36D-E36DADA23A66}" type="slidenum">
              <a:rPr lang="en-ZA" smtClean="0"/>
              <a:pPr/>
              <a:t>15</a:t>
            </a:fld>
            <a:endParaRPr lang="en-Z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[twitter]</a:t>
            </a:r>
            <a:r>
              <a:rPr lang="en-US" baseline="0" dirty="0" smtClean="0"/>
              <a:t> All my </a:t>
            </a:r>
            <a:r>
              <a:rPr lang="en-US" baseline="0" dirty="0" err="1" smtClean="0"/>
              <a:t>mashup</a:t>
            </a:r>
            <a:r>
              <a:rPr lang="en-US" baseline="0" dirty="0" smtClean="0"/>
              <a:t> diagrams are dedicated to @</a:t>
            </a:r>
            <a:r>
              <a:rPr lang="en-US" baseline="0" dirty="0" err="1" smtClean="0"/>
              <a:t>love_da</a:t>
            </a:r>
            <a:r>
              <a:rPr lang="en-US" baseline="0" dirty="0" smtClean="0"/>
              <a:t> see http://bit.ly/kkZjpf [/twitter]</a:t>
            </a:r>
            <a:endParaRPr lang="en-US" dirty="0"/>
          </a:p>
        </p:txBody>
      </p:sp>
      <p:sp>
        <p:nvSpPr>
          <p:cNvPr id="4" name="Slide Number Placeholder 3"/>
          <p:cNvSpPr>
            <a:spLocks noGrp="1"/>
          </p:cNvSpPr>
          <p:nvPr>
            <p:ph type="sldNum" sz="quarter" idx="10"/>
          </p:nvPr>
        </p:nvSpPr>
        <p:spPr/>
        <p:txBody>
          <a:bodyPr/>
          <a:lstStyle/>
          <a:p>
            <a:fld id="{D7BF8E84-77F4-4AAF-B36D-E36DADA23A66}" type="slidenum">
              <a:rPr lang="en-ZA" smtClean="0"/>
              <a:pPr/>
              <a:t>16</a:t>
            </a:fld>
            <a:endParaRPr lang="en-ZA"/>
          </a:p>
        </p:txBody>
      </p:sp>
    </p:spTree>
    <p:extLst>
      <p:ext uri="{BB962C8B-B14F-4D97-AF65-F5344CB8AC3E}">
        <p14:creationId xmlns:p14="http://schemas.microsoft.com/office/powerpoint/2010/main" val="25997238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http://www.flickr.com/photos/ishkamina/3164626835/</a:t>
            </a:r>
          </a:p>
          <a:p>
            <a:endParaRPr lang="en-ZA" dirty="0" smtClean="0"/>
          </a:p>
          <a:p>
            <a:r>
              <a:rPr lang="en-ZA" dirty="0" smtClean="0"/>
              <a:t>To demonstrate how</a:t>
            </a:r>
            <a:r>
              <a:rPr lang="en-ZA" baseline="0" dirty="0" smtClean="0"/>
              <a:t> a integrated digital library will serve an educational context my case study is based on my Mathematical literacy teachers community of practice. It has 4 “tools” that makes it possible to function and support the goal of doing advocacy as well as provide a platform for teachers to share and learn. The 4 tools are:</a:t>
            </a:r>
          </a:p>
          <a:p>
            <a:endParaRPr lang="en-ZA" baseline="0" dirty="0" smtClean="0"/>
          </a:p>
          <a:p>
            <a:pPr marL="171450" indent="-171450">
              <a:buFont typeface="Arial" pitchFamily="34" charset="0"/>
              <a:buChar char="•"/>
            </a:pPr>
            <a:r>
              <a:rPr lang="en-ZA" baseline="0" dirty="0" smtClean="0"/>
              <a:t>The social networking platform on NING (discussions, physical upload of resources, blogs, chats)</a:t>
            </a:r>
          </a:p>
          <a:p>
            <a:pPr marL="171450" indent="-171450">
              <a:buFont typeface="Arial" pitchFamily="34" charset="0"/>
              <a:buChar char="•"/>
            </a:pPr>
            <a:r>
              <a:rPr lang="en-ZA" baseline="0" dirty="0" smtClean="0"/>
              <a:t>A advocacy blog for parents and teachers</a:t>
            </a:r>
          </a:p>
          <a:p>
            <a:pPr marL="171450" indent="-171450">
              <a:buFont typeface="Arial" pitchFamily="34" charset="0"/>
              <a:buChar char="•"/>
            </a:pPr>
            <a:r>
              <a:rPr lang="en-ZA" baseline="0" dirty="0" smtClean="0"/>
              <a:t>A digital library social media database on </a:t>
            </a:r>
            <a:r>
              <a:rPr lang="en-ZA" baseline="0" dirty="0" err="1" smtClean="0"/>
              <a:t>Diigo</a:t>
            </a:r>
            <a:endParaRPr lang="en-ZA" baseline="0" dirty="0" smtClean="0"/>
          </a:p>
          <a:p>
            <a:pPr marL="171450" indent="-171450">
              <a:buFont typeface="Arial" pitchFamily="34" charset="0"/>
              <a:buChar char="•"/>
            </a:pPr>
            <a:r>
              <a:rPr lang="en-ZA" baseline="0" dirty="0" smtClean="0"/>
              <a:t>A twitter communications channel.</a:t>
            </a:r>
          </a:p>
          <a:p>
            <a:endParaRPr lang="en-ZA" baseline="0" dirty="0" smtClean="0"/>
          </a:p>
          <a:p>
            <a:endParaRPr lang="en-ZA" baseline="0" dirty="0" smtClean="0"/>
          </a:p>
        </p:txBody>
      </p:sp>
      <p:sp>
        <p:nvSpPr>
          <p:cNvPr id="4" name="Slide Number Placeholder 3"/>
          <p:cNvSpPr>
            <a:spLocks noGrp="1"/>
          </p:cNvSpPr>
          <p:nvPr>
            <p:ph type="sldNum" sz="quarter" idx="10"/>
          </p:nvPr>
        </p:nvSpPr>
        <p:spPr/>
        <p:txBody>
          <a:bodyPr/>
          <a:lstStyle/>
          <a:p>
            <a:fld id="{D7BF8E84-77F4-4AAF-B36D-E36DADA23A66}" type="slidenum">
              <a:rPr lang="en-ZA" smtClean="0"/>
              <a:pPr/>
              <a:t>17</a:t>
            </a:fld>
            <a:endParaRPr lang="en-Z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This is a screenshot of our </a:t>
            </a:r>
            <a:r>
              <a:rPr lang="en-ZA" dirty="0" err="1" smtClean="0"/>
              <a:t>mathsliteracy</a:t>
            </a:r>
            <a:r>
              <a:rPr lang="en-ZA" dirty="0" smtClean="0"/>
              <a:t> teachers</a:t>
            </a:r>
            <a:r>
              <a:rPr lang="en-ZA" baseline="0" dirty="0" smtClean="0"/>
              <a:t> community at </a:t>
            </a:r>
            <a:r>
              <a:rPr lang="en-ZA" dirty="0" smtClean="0"/>
              <a:t>www.mathsliteracy.co.za. You need to be a member to see more than the front</a:t>
            </a:r>
            <a:r>
              <a:rPr lang="en-ZA" baseline="0" dirty="0" smtClean="0"/>
              <a:t> page. As only maths lit teachers and teachers supporters can join, you can use the guest access: Username: guest@mathsliteracy.co.za  Password: maggie123 to have a little peek around. </a:t>
            </a:r>
            <a:endParaRPr lang="en-ZA" dirty="0"/>
          </a:p>
        </p:txBody>
      </p:sp>
      <p:sp>
        <p:nvSpPr>
          <p:cNvPr id="4" name="Slide Number Placeholder 3"/>
          <p:cNvSpPr>
            <a:spLocks noGrp="1"/>
          </p:cNvSpPr>
          <p:nvPr>
            <p:ph type="sldNum" sz="quarter" idx="10"/>
          </p:nvPr>
        </p:nvSpPr>
        <p:spPr/>
        <p:txBody>
          <a:bodyPr/>
          <a:lstStyle/>
          <a:p>
            <a:fld id="{D7BF8E84-77F4-4AAF-B36D-E36DADA23A66}" type="slidenum">
              <a:rPr lang="en-ZA" smtClean="0"/>
              <a:pPr/>
              <a:t>18</a:t>
            </a:fld>
            <a:endParaRPr lang="en-Z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Our maths literacy community bookmarking group can be found here: http://groups.diigo.com/group/ml-123   </a:t>
            </a:r>
          </a:p>
          <a:p>
            <a:r>
              <a:rPr lang="en-ZA" dirty="0" smtClean="0"/>
              <a:t>Every time a teacher upload a resource, I (or 1 of the bookmarking team) </a:t>
            </a:r>
            <a:r>
              <a:rPr lang="en-ZA" baseline="0" dirty="0" smtClean="0"/>
              <a:t>tag their resource to our </a:t>
            </a:r>
            <a:r>
              <a:rPr lang="en-ZA" baseline="0" dirty="0" err="1" smtClean="0"/>
              <a:t>diigo</a:t>
            </a:r>
            <a:r>
              <a:rPr lang="en-ZA" baseline="0" dirty="0" smtClean="0"/>
              <a:t> database. All resources me and other members find on the internet relating to mathematical literacy, also get tagged along with uploaded resources. If a teacher then click on a specific resource they will be taken to the resource, either on the internet or in the Maths literacy community. This happens so seamlessly hat they are not aware that they are in fact moving between platforms the entire time!!</a:t>
            </a:r>
            <a:endParaRPr lang="en-ZA" dirty="0"/>
          </a:p>
        </p:txBody>
      </p:sp>
      <p:sp>
        <p:nvSpPr>
          <p:cNvPr id="4" name="Slide Number Placeholder 3"/>
          <p:cNvSpPr>
            <a:spLocks noGrp="1"/>
          </p:cNvSpPr>
          <p:nvPr>
            <p:ph type="sldNum" sz="quarter" idx="10"/>
          </p:nvPr>
        </p:nvSpPr>
        <p:spPr/>
        <p:txBody>
          <a:bodyPr/>
          <a:lstStyle/>
          <a:p>
            <a:fld id="{D7BF8E84-77F4-4AAF-B36D-E36DADA23A66}" type="slidenum">
              <a:rPr lang="en-ZA" smtClean="0"/>
              <a:pPr/>
              <a:t>19</a:t>
            </a:fld>
            <a:endParaRPr lang="en-Z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Even though the resource</a:t>
            </a:r>
            <a:r>
              <a:rPr lang="en-ZA" baseline="0" dirty="0" smtClean="0"/>
              <a:t> references are actually </a:t>
            </a:r>
            <a:r>
              <a:rPr lang="en-ZA" baseline="0" dirty="0" err="1" smtClean="0"/>
              <a:t>databased</a:t>
            </a:r>
            <a:r>
              <a:rPr lang="en-ZA" baseline="0" dirty="0" smtClean="0"/>
              <a:t> and bookmarked in </a:t>
            </a:r>
            <a:r>
              <a:rPr lang="en-ZA" baseline="0" dirty="0" err="1" smtClean="0"/>
              <a:t>Diigo</a:t>
            </a:r>
            <a:r>
              <a:rPr lang="en-ZA" baseline="0" dirty="0" smtClean="0"/>
              <a:t> (Using 1 click in my browser), I have embedded the tag cloud and the link roll on the </a:t>
            </a:r>
            <a:r>
              <a:rPr lang="en-ZA" b="1" baseline="0" dirty="0" smtClean="0"/>
              <a:t>Resources page </a:t>
            </a:r>
            <a:r>
              <a:rPr lang="en-ZA" baseline="0" dirty="0" smtClean="0"/>
              <a:t>in the </a:t>
            </a:r>
            <a:r>
              <a:rPr lang="en-ZA" b="1" baseline="0" dirty="0" smtClean="0"/>
              <a:t>online community</a:t>
            </a:r>
            <a:r>
              <a:rPr lang="en-ZA" baseline="0" dirty="0" smtClean="0"/>
              <a:t>. This means that every new resource added to the database is automatically updated on the resource page with very little effort. When a teacher click on the relevant topic or resource, it takes them back to the </a:t>
            </a:r>
            <a:r>
              <a:rPr lang="en-ZA" baseline="0" dirty="0" err="1" smtClean="0"/>
              <a:t>Diigo</a:t>
            </a:r>
            <a:r>
              <a:rPr lang="en-ZA" baseline="0" dirty="0" smtClean="0"/>
              <a:t> site where the resources are listed. Clicking on the resource there will in fact take them to the actual resource/discussion or page on the web.</a:t>
            </a:r>
          </a:p>
          <a:p>
            <a:endParaRPr lang="en-ZA" baseline="0" dirty="0" smtClean="0"/>
          </a:p>
          <a:p>
            <a:r>
              <a:rPr lang="en-ZA" baseline="0" dirty="0" smtClean="0"/>
              <a:t>All this happens seamlessly without teachers actually realising that they are moving between platforms.</a:t>
            </a:r>
            <a:endParaRPr lang="en-ZA" dirty="0"/>
          </a:p>
        </p:txBody>
      </p:sp>
      <p:sp>
        <p:nvSpPr>
          <p:cNvPr id="4" name="Slide Number Placeholder 3"/>
          <p:cNvSpPr>
            <a:spLocks noGrp="1"/>
          </p:cNvSpPr>
          <p:nvPr>
            <p:ph type="sldNum" sz="quarter" idx="10"/>
          </p:nvPr>
        </p:nvSpPr>
        <p:spPr/>
        <p:txBody>
          <a:bodyPr/>
          <a:lstStyle/>
          <a:p>
            <a:fld id="{D7BF8E84-77F4-4AAF-B36D-E36DADA23A66}" type="slidenum">
              <a:rPr lang="en-ZA" smtClean="0"/>
              <a:pPr/>
              <a:t>20</a:t>
            </a:fld>
            <a:endParaRPr lang="en-Z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Picture</a:t>
            </a:r>
            <a:r>
              <a:rPr lang="en-ZA" baseline="0" dirty="0" smtClean="0"/>
              <a:t> source: </a:t>
            </a:r>
            <a:r>
              <a:rPr lang="en-ZA" dirty="0" smtClean="0"/>
              <a:t>http://www.flickr.com/photos/stuckincustoms/459418289/</a:t>
            </a:r>
          </a:p>
          <a:p>
            <a:endParaRPr lang="en-ZA" dirty="0" smtClean="0"/>
          </a:p>
          <a:p>
            <a:r>
              <a:rPr lang="en-ZA" dirty="0" err="1" smtClean="0"/>
              <a:t>Diigo</a:t>
            </a:r>
            <a:r>
              <a:rPr lang="en-ZA" dirty="0" smtClean="0"/>
              <a:t> fulfils almost all the criteria in my DL wish list except for citation for which there are a number of great online resources (see </a:t>
            </a:r>
            <a:r>
              <a:rPr lang="en-ZA" dirty="0" err="1" smtClean="0"/>
              <a:t>Zotero</a:t>
            </a:r>
            <a:r>
              <a:rPr lang="en-ZA" dirty="0" smtClean="0"/>
              <a:t> on next slide)</a:t>
            </a:r>
            <a:r>
              <a:rPr lang="en-ZA" baseline="0" dirty="0" smtClean="0"/>
              <a:t> and click on the picture for my </a:t>
            </a:r>
            <a:r>
              <a:rPr lang="en-ZA" baseline="0" dirty="0" err="1" smtClean="0"/>
              <a:t>diigo</a:t>
            </a:r>
            <a:r>
              <a:rPr lang="en-ZA" baseline="0" dirty="0" smtClean="0"/>
              <a:t> collected tag for citation.</a:t>
            </a:r>
            <a:endParaRPr lang="en-ZA" dirty="0"/>
          </a:p>
        </p:txBody>
      </p:sp>
      <p:sp>
        <p:nvSpPr>
          <p:cNvPr id="4" name="Slide Number Placeholder 3"/>
          <p:cNvSpPr>
            <a:spLocks noGrp="1"/>
          </p:cNvSpPr>
          <p:nvPr>
            <p:ph type="sldNum" sz="quarter" idx="10"/>
          </p:nvPr>
        </p:nvSpPr>
        <p:spPr/>
        <p:txBody>
          <a:bodyPr/>
          <a:lstStyle/>
          <a:p>
            <a:fld id="{D7BF8E84-77F4-4AAF-B36D-E36DADA23A66}" type="slidenum">
              <a:rPr lang="en-ZA" smtClean="0"/>
              <a:pPr/>
              <a:t>21</a:t>
            </a:fld>
            <a:endParaRPr lang="en-Z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http://www.flickr.com/photos/76479985@N00/102849109</a:t>
            </a:r>
          </a:p>
          <a:p>
            <a:endParaRPr lang="en-ZA" dirty="0" smtClean="0"/>
          </a:p>
          <a:p>
            <a:r>
              <a:rPr lang="en-ZA" dirty="0" smtClean="0"/>
              <a:t>Please join my </a:t>
            </a:r>
            <a:r>
              <a:rPr lang="en-ZA" b="1" dirty="0" smtClean="0"/>
              <a:t>Facebook page </a:t>
            </a:r>
            <a:r>
              <a:rPr lang="en-ZA" dirty="0" smtClean="0"/>
              <a:t>were you will be notified every time I upload a new learning object</a:t>
            </a:r>
            <a:r>
              <a:rPr lang="en-ZA" baseline="0" dirty="0" smtClean="0"/>
              <a:t> or of any online free un-workshops that I will facilitate in the future. Go to </a:t>
            </a:r>
            <a:r>
              <a:rPr lang="en-ZA" b="1" baseline="0" dirty="0" smtClean="0"/>
              <a:t>http://www.ict.4champions.co.za </a:t>
            </a:r>
            <a:r>
              <a:rPr lang="en-ZA" baseline="0" dirty="0" smtClean="0"/>
              <a:t>and </a:t>
            </a:r>
            <a:r>
              <a:rPr lang="en-ZA" b="1" baseline="0" dirty="0" smtClean="0"/>
              <a:t>like </a:t>
            </a:r>
            <a:r>
              <a:rPr lang="en-ZA" b="0" baseline="0" dirty="0" smtClean="0"/>
              <a:t>the page.</a:t>
            </a:r>
            <a:endParaRPr lang="en-ZA" b="1" dirty="0"/>
          </a:p>
        </p:txBody>
      </p:sp>
      <p:sp>
        <p:nvSpPr>
          <p:cNvPr id="4" name="Slide Number Placeholder 3"/>
          <p:cNvSpPr>
            <a:spLocks noGrp="1"/>
          </p:cNvSpPr>
          <p:nvPr>
            <p:ph type="sldNum" sz="quarter" idx="10"/>
          </p:nvPr>
        </p:nvSpPr>
        <p:spPr/>
        <p:txBody>
          <a:bodyPr/>
          <a:lstStyle/>
          <a:p>
            <a:fld id="{D7BF8E84-77F4-4AAF-B36D-E36DADA23A66}" type="slidenum">
              <a:rPr lang="en-ZA" smtClean="0"/>
              <a:pPr/>
              <a:t>22</a:t>
            </a:fld>
            <a:endParaRPr lang="en-Z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Picture source: http://www.flickr.com/photos/thomashawk/176219371/</a:t>
            </a:r>
          </a:p>
          <a:p>
            <a:endParaRPr lang="en-ZA" dirty="0" smtClean="0"/>
          </a:p>
          <a:p>
            <a:endParaRPr lang="en-ZA" dirty="0"/>
          </a:p>
        </p:txBody>
      </p:sp>
      <p:sp>
        <p:nvSpPr>
          <p:cNvPr id="4" name="Slide Number Placeholder 3"/>
          <p:cNvSpPr>
            <a:spLocks noGrp="1"/>
          </p:cNvSpPr>
          <p:nvPr>
            <p:ph type="sldNum" sz="quarter" idx="10"/>
          </p:nvPr>
        </p:nvSpPr>
        <p:spPr/>
        <p:txBody>
          <a:bodyPr/>
          <a:lstStyle/>
          <a:p>
            <a:fld id="{D7BF8E84-77F4-4AAF-B36D-E36DADA23A66}" type="slidenum">
              <a:rPr lang="en-ZA" smtClean="0"/>
              <a:pPr/>
              <a:t>23</a:t>
            </a:fld>
            <a:endParaRPr lang="en-ZA"/>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slideMaster" Target="../slideMasters/slideMaster1.xml"/><Relationship Id="rId5" Type="http://schemas.openxmlformats.org/officeDocument/2006/relationships/tags" Target="../tags/tag10.xml"/><Relationship Id="rId4" Type="http://schemas.openxmlformats.org/officeDocument/2006/relationships/tags" Target="../tags/tag9.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Master" Target="../slideMasters/slideMaster1.xml"/><Relationship Id="rId5" Type="http://schemas.openxmlformats.org/officeDocument/2006/relationships/tags" Target="../tags/tag15.xml"/><Relationship Id="rId4" Type="http://schemas.openxmlformats.org/officeDocument/2006/relationships/tags" Target="../tags/tag14.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slideMaster" Target="../slideMasters/slideMaster1.xml"/><Relationship Id="rId5" Type="http://schemas.openxmlformats.org/officeDocument/2006/relationships/tags" Target="../tags/tag20.xml"/><Relationship Id="rId4" Type="http://schemas.openxmlformats.org/officeDocument/2006/relationships/tags" Target="../tags/tag19.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3.xml"/><Relationship Id="rId7" Type="http://schemas.openxmlformats.org/officeDocument/2006/relationships/slideMaster" Target="../slideMasters/slideMaster1.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4.xml"/><Relationship Id="rId3" Type="http://schemas.openxmlformats.org/officeDocument/2006/relationships/tags" Target="../tags/tag29.xml"/><Relationship Id="rId7" Type="http://schemas.openxmlformats.org/officeDocument/2006/relationships/tags" Target="../tags/tag33.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5" Type="http://schemas.openxmlformats.org/officeDocument/2006/relationships/slideMaster" Target="../slideMasters/slideMaster1.xml"/><Relationship Id="rId4" Type="http://schemas.openxmlformats.org/officeDocument/2006/relationships/tags" Target="../tags/tag38.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4.xml"/><Relationship Id="rId7" Type="http://schemas.openxmlformats.org/officeDocument/2006/relationships/slideMaster" Target="../slideMasters/slideMaster1.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0.xml"/><Relationship Id="rId7" Type="http://schemas.openxmlformats.org/officeDocument/2006/relationships/slideMaster" Target="../slideMasters/slideMaster1.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tags" Target="../tags/tag53.xml"/><Relationship Id="rId5" Type="http://schemas.openxmlformats.org/officeDocument/2006/relationships/tags" Target="../tags/tag52.xml"/><Relationship Id="rId4" Type="http://schemas.openxmlformats.org/officeDocument/2006/relationships/tags" Target="../tags/tag5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slideMaster" Target="../slideMasters/slideMaster1.xml"/><Relationship Id="rId5" Type="http://schemas.openxmlformats.org/officeDocument/2006/relationships/tags" Target="../tags/tag58.xml"/><Relationship Id="rId4" Type="http://schemas.openxmlformats.org/officeDocument/2006/relationships/tags" Target="../tags/tag57.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slideMaster" Target="../slideMasters/slideMaster1.xml"/><Relationship Id="rId5" Type="http://schemas.openxmlformats.org/officeDocument/2006/relationships/tags" Target="../tags/tag63.xml"/><Relationship Id="rId4" Type="http://schemas.openxmlformats.org/officeDocument/2006/relationships/tags" Target="../tags/tag62.xml"/></Relationships>
</file>

<file path=ppt/slideLayouts/_rels/slideLayout12.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73.xml"/><Relationship Id="rId7" Type="http://schemas.openxmlformats.org/officeDocument/2006/relationships/tags" Target="../tags/tag77.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80.xml"/><Relationship Id="rId2" Type="http://schemas.openxmlformats.org/officeDocument/2006/relationships/tags" Target="../tags/tag79.xml"/><Relationship Id="rId1" Type="http://schemas.openxmlformats.org/officeDocument/2006/relationships/tags" Target="../tags/tag78.xml"/><Relationship Id="rId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83.xml"/><Relationship Id="rId2" Type="http://schemas.openxmlformats.org/officeDocument/2006/relationships/tags" Target="../tags/tag82.xml"/><Relationship Id="rId1" Type="http://schemas.openxmlformats.org/officeDocument/2006/relationships/tags" Target="../tags/tag81.xml"/><Relationship Id="rId5" Type="http://schemas.openxmlformats.org/officeDocument/2006/relationships/slideMaster" Target="../slideMasters/slideMaster2.xml"/><Relationship Id="rId4" Type="http://schemas.openxmlformats.org/officeDocument/2006/relationships/tags" Target="../tags/tag84.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87.xml"/><Relationship Id="rId7" Type="http://schemas.openxmlformats.org/officeDocument/2006/relationships/slideMaster" Target="../slideMasters/slideMaster2.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4" Type="http://schemas.openxmlformats.org/officeDocument/2006/relationships/tags" Target="../tags/tag88.xml"/></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92.xml"/><Relationship Id="rId1" Type="http://schemas.openxmlformats.org/officeDocument/2006/relationships/tags" Target="../tags/tag91.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93.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96.xml"/><Relationship Id="rId2" Type="http://schemas.openxmlformats.org/officeDocument/2006/relationships/tags" Target="../tags/tag95.xml"/><Relationship Id="rId1" Type="http://schemas.openxmlformats.org/officeDocument/2006/relationships/tags" Target="../tags/tag94.xml"/><Relationship Id="rId5" Type="http://schemas.openxmlformats.org/officeDocument/2006/relationships/slideMaster" Target="../slideMasters/slideMaster2.xml"/><Relationship Id="rId4" Type="http://schemas.openxmlformats.org/officeDocument/2006/relationships/tags" Target="../tags/tag97.xml"/></Relationships>
</file>

<file path=ppt/slideLayouts/_rels/slideLayout20.xml.rels><?xml version="1.0" encoding="UTF-8" standalone="yes"?>
<Relationships xmlns="http://schemas.openxmlformats.org/package/2006/relationships"><Relationship Id="rId3" Type="http://schemas.openxmlformats.org/officeDocument/2006/relationships/tags" Target="../tags/tag100.xml"/><Relationship Id="rId2" Type="http://schemas.openxmlformats.org/officeDocument/2006/relationships/tags" Target="../tags/tag99.xml"/><Relationship Id="rId1" Type="http://schemas.openxmlformats.org/officeDocument/2006/relationships/tags" Target="../tags/tag98.xml"/><Relationship Id="rId5" Type="http://schemas.openxmlformats.org/officeDocument/2006/relationships/slideMaster" Target="../slideMasters/slideMaster2.xml"/><Relationship Id="rId4" Type="http://schemas.openxmlformats.org/officeDocument/2006/relationships/tags" Target="../tags/tag101.xml"/></Relationships>
</file>

<file path=ppt/slideLayouts/_rels/slideLayout21.xml.rels><?xml version="1.0" encoding="UTF-8" standalone="yes"?>
<Relationships xmlns="http://schemas.openxmlformats.org/package/2006/relationships"><Relationship Id="rId3" Type="http://schemas.openxmlformats.org/officeDocument/2006/relationships/tags" Target="../tags/tag104.xml"/><Relationship Id="rId2" Type="http://schemas.openxmlformats.org/officeDocument/2006/relationships/tags" Target="../tags/tag103.xml"/><Relationship Id="rId1" Type="http://schemas.openxmlformats.org/officeDocument/2006/relationships/tags" Target="../tags/tag102.xml"/><Relationship Id="rId4"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107.xml"/><Relationship Id="rId2" Type="http://schemas.openxmlformats.org/officeDocument/2006/relationships/tags" Target="../tags/tag106.xml"/><Relationship Id="rId1" Type="http://schemas.openxmlformats.org/officeDocument/2006/relationships/tags" Target="../tags/tag105.xml"/><Relationship Id="rId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custDataLst>
              <p:tags r:id="rId2"/>
            </p:custDataLst>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custDataLst>
              <p:tags r:id="rId3"/>
            </p:custDataLst>
          </p:nvPr>
        </p:nvSpPr>
        <p:spPr/>
        <p:txBody>
          <a:bodyPr/>
          <a:lstStyle/>
          <a:p>
            <a:fld id="{8EC0C137-86DD-4491-AECE-D06440BE9A21}" type="datetimeFigureOut">
              <a:rPr lang="en-US" smtClean="0"/>
              <a:pPr/>
              <a:t>7/1/2011</a:t>
            </a:fld>
            <a:endParaRPr lang="en-ZA"/>
          </a:p>
        </p:txBody>
      </p:sp>
      <p:sp>
        <p:nvSpPr>
          <p:cNvPr id="5" name="Footer Placeholder 4"/>
          <p:cNvSpPr>
            <a:spLocks noGrp="1"/>
          </p:cNvSpPr>
          <p:nvPr>
            <p:ph type="ftr" sz="quarter" idx="11"/>
            <p:custDataLst>
              <p:tags r:id="rId4"/>
            </p:custDataLst>
          </p:nvPr>
        </p:nvSpPr>
        <p:spPr/>
        <p:txBody>
          <a:bodyPr/>
          <a:lstStyle/>
          <a:p>
            <a:endParaRPr lang="en-ZA"/>
          </a:p>
        </p:txBody>
      </p:sp>
      <p:sp>
        <p:nvSpPr>
          <p:cNvPr id="6" name="Slide Number Placeholder 5"/>
          <p:cNvSpPr>
            <a:spLocks noGrp="1"/>
          </p:cNvSpPr>
          <p:nvPr>
            <p:ph type="sldNum" sz="quarter" idx="12"/>
            <p:custDataLst>
              <p:tags r:id="rId5"/>
            </p:custDataLst>
          </p:nvPr>
        </p:nvSpPr>
        <p:spPr/>
        <p:txBody>
          <a:bodyPr/>
          <a:lstStyle/>
          <a:p>
            <a:fld id="{A7E9810D-23BF-4459-A297-385CF0A99B58}"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smtClean="0"/>
              <a:t>Click to edit Master title style</a:t>
            </a:r>
            <a:endParaRPr lang="en-ZA"/>
          </a:p>
        </p:txBody>
      </p:sp>
      <p:sp>
        <p:nvSpPr>
          <p:cNvPr id="3" name="Content Placeholder 2"/>
          <p:cNvSpPr>
            <a:spLocks noGrp="1"/>
          </p:cNvSpPr>
          <p:nvPr>
            <p:ph idx="1"/>
            <p:custDataLst>
              <p:tags r:id="rId2"/>
            </p:custDataLst>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custDataLst>
              <p:tags r:id="rId3"/>
            </p:custDataLst>
          </p:nvPr>
        </p:nvSpPr>
        <p:spPr/>
        <p:txBody>
          <a:bodyPr/>
          <a:lstStyle/>
          <a:p>
            <a:fld id="{8EC0C137-86DD-4491-AECE-D06440BE9A21}" type="datetimeFigureOut">
              <a:rPr lang="en-US" smtClean="0"/>
              <a:pPr/>
              <a:t>7/1/2011</a:t>
            </a:fld>
            <a:endParaRPr lang="en-ZA"/>
          </a:p>
        </p:txBody>
      </p:sp>
      <p:sp>
        <p:nvSpPr>
          <p:cNvPr id="5" name="Footer Placeholder 4"/>
          <p:cNvSpPr>
            <a:spLocks noGrp="1"/>
          </p:cNvSpPr>
          <p:nvPr>
            <p:ph type="ftr" sz="quarter" idx="11"/>
            <p:custDataLst>
              <p:tags r:id="rId4"/>
            </p:custDataLst>
          </p:nvPr>
        </p:nvSpPr>
        <p:spPr/>
        <p:txBody>
          <a:bodyPr/>
          <a:lstStyle/>
          <a:p>
            <a:endParaRPr lang="en-ZA"/>
          </a:p>
        </p:txBody>
      </p:sp>
      <p:sp>
        <p:nvSpPr>
          <p:cNvPr id="6" name="Slide Number Placeholder 5"/>
          <p:cNvSpPr>
            <a:spLocks noGrp="1"/>
          </p:cNvSpPr>
          <p:nvPr>
            <p:ph type="sldNum" sz="quarter" idx="12"/>
            <p:custDataLst>
              <p:tags r:id="rId5"/>
            </p:custDataLst>
          </p:nvPr>
        </p:nvSpPr>
        <p:spPr/>
        <p:txBody>
          <a:bodyPr/>
          <a:lstStyle/>
          <a:p>
            <a:fld id="{A7E9810D-23BF-4459-A297-385CF0A99B58}" type="slidenum">
              <a:rPr lang="en-ZA" smtClean="0"/>
              <a:pPr/>
              <a:t>‹#›</a:t>
            </a:fld>
            <a:endParaRPr lang="en-Z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custDataLst>
              <p:tags r:id="rId2"/>
            </p:custDataLst>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custDataLst>
              <p:tags r:id="rId3"/>
            </p:custDataLst>
          </p:nvPr>
        </p:nvSpPr>
        <p:spPr/>
        <p:txBody>
          <a:bodyPr/>
          <a:lstStyle/>
          <a:p>
            <a:fld id="{8EC0C137-86DD-4491-AECE-D06440BE9A21}" type="datetimeFigureOut">
              <a:rPr lang="en-US" smtClean="0"/>
              <a:pPr/>
              <a:t>7/1/2011</a:t>
            </a:fld>
            <a:endParaRPr lang="en-ZA"/>
          </a:p>
        </p:txBody>
      </p:sp>
      <p:sp>
        <p:nvSpPr>
          <p:cNvPr id="5" name="Footer Placeholder 4"/>
          <p:cNvSpPr>
            <a:spLocks noGrp="1"/>
          </p:cNvSpPr>
          <p:nvPr>
            <p:ph type="ftr" sz="quarter" idx="11"/>
            <p:custDataLst>
              <p:tags r:id="rId4"/>
            </p:custDataLst>
          </p:nvPr>
        </p:nvSpPr>
        <p:spPr/>
        <p:txBody>
          <a:bodyPr/>
          <a:lstStyle/>
          <a:p>
            <a:endParaRPr lang="en-ZA"/>
          </a:p>
        </p:txBody>
      </p:sp>
      <p:sp>
        <p:nvSpPr>
          <p:cNvPr id="6" name="Slide Number Placeholder 5"/>
          <p:cNvSpPr>
            <a:spLocks noGrp="1"/>
          </p:cNvSpPr>
          <p:nvPr>
            <p:ph type="sldNum" sz="quarter" idx="12"/>
            <p:custDataLst>
              <p:tags r:id="rId5"/>
            </p:custDataLst>
          </p:nvPr>
        </p:nvSpPr>
        <p:spPr/>
        <p:txBody>
          <a:bodyPr/>
          <a:lstStyle/>
          <a:p>
            <a:fld id="{A7E9810D-23BF-4459-A297-385CF0A99B58}"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smtClean="0"/>
              <a:t>Click to edit Master title style</a:t>
            </a:r>
            <a:endParaRPr lang="en-ZA"/>
          </a:p>
        </p:txBody>
      </p:sp>
      <p:sp>
        <p:nvSpPr>
          <p:cNvPr id="3" name="Content Placeholder 2"/>
          <p:cNvSpPr>
            <a:spLocks noGrp="1"/>
          </p:cNvSpPr>
          <p:nvPr>
            <p:ph sz="half" idx="1"/>
            <p:custDataLst>
              <p:tags r:id="rId2"/>
            </p:custDataLst>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custDataLst>
              <p:tags r:id="rId3"/>
            </p:custDataLst>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custDataLst>
              <p:tags r:id="rId4"/>
            </p:custDataLst>
          </p:nvPr>
        </p:nvSpPr>
        <p:spPr/>
        <p:txBody>
          <a:bodyPr/>
          <a:lstStyle/>
          <a:p>
            <a:fld id="{8EC0C137-86DD-4491-AECE-D06440BE9A21}" type="datetimeFigureOut">
              <a:rPr lang="en-US" smtClean="0"/>
              <a:pPr/>
              <a:t>7/1/2011</a:t>
            </a:fld>
            <a:endParaRPr lang="en-ZA"/>
          </a:p>
        </p:txBody>
      </p:sp>
      <p:sp>
        <p:nvSpPr>
          <p:cNvPr id="6" name="Footer Placeholder 5"/>
          <p:cNvSpPr>
            <a:spLocks noGrp="1"/>
          </p:cNvSpPr>
          <p:nvPr>
            <p:ph type="ftr" sz="quarter" idx="11"/>
            <p:custDataLst>
              <p:tags r:id="rId5"/>
            </p:custDataLst>
          </p:nvPr>
        </p:nvSpPr>
        <p:spPr/>
        <p:txBody>
          <a:bodyPr/>
          <a:lstStyle/>
          <a:p>
            <a:endParaRPr lang="en-ZA"/>
          </a:p>
        </p:txBody>
      </p:sp>
      <p:sp>
        <p:nvSpPr>
          <p:cNvPr id="7" name="Slide Number Placeholder 6"/>
          <p:cNvSpPr>
            <a:spLocks noGrp="1"/>
          </p:cNvSpPr>
          <p:nvPr>
            <p:ph type="sldNum" sz="quarter" idx="12"/>
            <p:custDataLst>
              <p:tags r:id="rId6"/>
            </p:custDataLst>
          </p:nvPr>
        </p:nvSpPr>
        <p:spPr/>
        <p:txBody>
          <a:bodyPr/>
          <a:lstStyle/>
          <a:p>
            <a:fld id="{A7E9810D-23BF-4459-A297-385CF0A99B58}"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custDataLst>
              <p:tags r:id="rId2"/>
            </p:custDataLst>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custDataLst>
              <p:tags r:id="rId3"/>
            </p:custDataLst>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custDataLst>
              <p:tags r:id="rId4"/>
            </p:custDataLst>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custDataLst>
              <p:tags r:id="rId5"/>
            </p:custDataLst>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custDataLst>
              <p:tags r:id="rId6"/>
            </p:custDataLst>
          </p:nvPr>
        </p:nvSpPr>
        <p:spPr/>
        <p:txBody>
          <a:bodyPr/>
          <a:lstStyle/>
          <a:p>
            <a:fld id="{8EC0C137-86DD-4491-AECE-D06440BE9A21}" type="datetimeFigureOut">
              <a:rPr lang="en-US" smtClean="0"/>
              <a:pPr/>
              <a:t>7/1/2011</a:t>
            </a:fld>
            <a:endParaRPr lang="en-ZA"/>
          </a:p>
        </p:txBody>
      </p:sp>
      <p:sp>
        <p:nvSpPr>
          <p:cNvPr id="8" name="Footer Placeholder 7"/>
          <p:cNvSpPr>
            <a:spLocks noGrp="1"/>
          </p:cNvSpPr>
          <p:nvPr>
            <p:ph type="ftr" sz="quarter" idx="11"/>
            <p:custDataLst>
              <p:tags r:id="rId7"/>
            </p:custDataLst>
          </p:nvPr>
        </p:nvSpPr>
        <p:spPr/>
        <p:txBody>
          <a:bodyPr/>
          <a:lstStyle/>
          <a:p>
            <a:endParaRPr lang="en-ZA"/>
          </a:p>
        </p:txBody>
      </p:sp>
      <p:sp>
        <p:nvSpPr>
          <p:cNvPr id="9" name="Slide Number Placeholder 8"/>
          <p:cNvSpPr>
            <a:spLocks noGrp="1"/>
          </p:cNvSpPr>
          <p:nvPr>
            <p:ph type="sldNum" sz="quarter" idx="12"/>
            <p:custDataLst>
              <p:tags r:id="rId8"/>
            </p:custDataLst>
          </p:nvPr>
        </p:nvSpPr>
        <p:spPr/>
        <p:txBody>
          <a:bodyPr/>
          <a:lstStyle/>
          <a:p>
            <a:fld id="{A7E9810D-23BF-4459-A297-385CF0A99B58}"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smtClean="0"/>
              <a:t>Click to edit Master title style</a:t>
            </a:r>
            <a:endParaRPr lang="en-ZA"/>
          </a:p>
        </p:txBody>
      </p:sp>
      <p:sp>
        <p:nvSpPr>
          <p:cNvPr id="3" name="Date Placeholder 2"/>
          <p:cNvSpPr>
            <a:spLocks noGrp="1"/>
          </p:cNvSpPr>
          <p:nvPr>
            <p:ph type="dt" sz="half" idx="10"/>
            <p:custDataLst>
              <p:tags r:id="rId2"/>
            </p:custDataLst>
          </p:nvPr>
        </p:nvSpPr>
        <p:spPr/>
        <p:txBody>
          <a:bodyPr/>
          <a:lstStyle/>
          <a:p>
            <a:fld id="{8EC0C137-86DD-4491-AECE-D06440BE9A21}" type="datetimeFigureOut">
              <a:rPr lang="en-US" smtClean="0"/>
              <a:pPr/>
              <a:t>7/1/2011</a:t>
            </a:fld>
            <a:endParaRPr lang="en-ZA"/>
          </a:p>
        </p:txBody>
      </p:sp>
      <p:sp>
        <p:nvSpPr>
          <p:cNvPr id="4" name="Footer Placeholder 3"/>
          <p:cNvSpPr>
            <a:spLocks noGrp="1"/>
          </p:cNvSpPr>
          <p:nvPr>
            <p:ph type="ftr" sz="quarter" idx="11"/>
            <p:custDataLst>
              <p:tags r:id="rId3"/>
            </p:custDataLst>
          </p:nvPr>
        </p:nvSpPr>
        <p:spPr/>
        <p:txBody>
          <a:bodyPr/>
          <a:lstStyle/>
          <a:p>
            <a:endParaRPr lang="en-ZA"/>
          </a:p>
        </p:txBody>
      </p:sp>
      <p:sp>
        <p:nvSpPr>
          <p:cNvPr id="5" name="Slide Number Placeholder 4"/>
          <p:cNvSpPr>
            <a:spLocks noGrp="1"/>
          </p:cNvSpPr>
          <p:nvPr>
            <p:ph type="sldNum" sz="quarter" idx="12"/>
            <p:custDataLst>
              <p:tags r:id="rId4"/>
            </p:custDataLst>
          </p:nvPr>
        </p:nvSpPr>
        <p:spPr/>
        <p:txBody>
          <a:bodyPr/>
          <a:lstStyle/>
          <a:p>
            <a:fld id="{A7E9810D-23BF-4459-A297-385CF0A99B58}"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custDataLst>
              <p:tags r:id="rId1"/>
            </p:custDataLst>
          </p:nvPr>
        </p:nvSpPr>
        <p:spPr/>
        <p:txBody>
          <a:bodyPr/>
          <a:lstStyle/>
          <a:p>
            <a:fld id="{8EC0C137-86DD-4491-AECE-D06440BE9A21}" type="datetimeFigureOut">
              <a:rPr lang="en-US" smtClean="0"/>
              <a:pPr/>
              <a:t>7/1/2011</a:t>
            </a:fld>
            <a:endParaRPr lang="en-ZA"/>
          </a:p>
        </p:txBody>
      </p:sp>
      <p:sp>
        <p:nvSpPr>
          <p:cNvPr id="3" name="Footer Placeholder 2"/>
          <p:cNvSpPr>
            <a:spLocks noGrp="1"/>
          </p:cNvSpPr>
          <p:nvPr>
            <p:ph type="ftr" sz="quarter" idx="11"/>
            <p:custDataLst>
              <p:tags r:id="rId2"/>
            </p:custDataLst>
          </p:nvPr>
        </p:nvSpPr>
        <p:spPr/>
        <p:txBody>
          <a:bodyPr/>
          <a:lstStyle/>
          <a:p>
            <a:endParaRPr lang="en-ZA"/>
          </a:p>
        </p:txBody>
      </p:sp>
      <p:sp>
        <p:nvSpPr>
          <p:cNvPr id="4" name="Slide Number Placeholder 3"/>
          <p:cNvSpPr>
            <a:spLocks noGrp="1"/>
          </p:cNvSpPr>
          <p:nvPr>
            <p:ph type="sldNum" sz="quarter" idx="12"/>
            <p:custDataLst>
              <p:tags r:id="rId3"/>
            </p:custDataLst>
          </p:nvPr>
        </p:nvSpPr>
        <p:spPr/>
        <p:txBody>
          <a:bodyPr/>
          <a:lstStyle/>
          <a:p>
            <a:fld id="{A7E9810D-23BF-4459-A297-385CF0A99B58}"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custDataLst>
              <p:tags r:id="rId2"/>
            </p:custDataLst>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custDataLst>
              <p:tags r:id="rId3"/>
            </p:custDataLst>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custDataLst>
              <p:tags r:id="rId4"/>
            </p:custDataLst>
          </p:nvPr>
        </p:nvSpPr>
        <p:spPr/>
        <p:txBody>
          <a:bodyPr/>
          <a:lstStyle/>
          <a:p>
            <a:fld id="{8EC0C137-86DD-4491-AECE-D06440BE9A21}" type="datetimeFigureOut">
              <a:rPr lang="en-US" smtClean="0"/>
              <a:pPr/>
              <a:t>7/1/2011</a:t>
            </a:fld>
            <a:endParaRPr lang="en-ZA"/>
          </a:p>
        </p:txBody>
      </p:sp>
      <p:sp>
        <p:nvSpPr>
          <p:cNvPr id="6" name="Footer Placeholder 5"/>
          <p:cNvSpPr>
            <a:spLocks noGrp="1"/>
          </p:cNvSpPr>
          <p:nvPr>
            <p:ph type="ftr" sz="quarter" idx="11"/>
            <p:custDataLst>
              <p:tags r:id="rId5"/>
            </p:custDataLst>
          </p:nvPr>
        </p:nvSpPr>
        <p:spPr/>
        <p:txBody>
          <a:bodyPr/>
          <a:lstStyle/>
          <a:p>
            <a:endParaRPr lang="en-ZA"/>
          </a:p>
        </p:txBody>
      </p:sp>
      <p:sp>
        <p:nvSpPr>
          <p:cNvPr id="7" name="Slide Number Placeholder 6"/>
          <p:cNvSpPr>
            <a:spLocks noGrp="1"/>
          </p:cNvSpPr>
          <p:nvPr>
            <p:ph type="sldNum" sz="quarter" idx="12"/>
            <p:custDataLst>
              <p:tags r:id="rId6"/>
            </p:custDataLst>
          </p:nvPr>
        </p:nvSpPr>
        <p:spPr/>
        <p:txBody>
          <a:bodyPr/>
          <a:lstStyle/>
          <a:p>
            <a:fld id="{A7E9810D-23BF-4459-A297-385CF0A99B58}"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custDataLst>
              <p:tags r:id="rId2"/>
            </p:custDataLst>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custDataLst>
              <p:tags r:id="rId3"/>
            </p:custDataLst>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custDataLst>
              <p:tags r:id="rId4"/>
            </p:custDataLst>
          </p:nvPr>
        </p:nvSpPr>
        <p:spPr/>
        <p:txBody>
          <a:bodyPr/>
          <a:lstStyle/>
          <a:p>
            <a:fld id="{8EC0C137-86DD-4491-AECE-D06440BE9A21}" type="datetimeFigureOut">
              <a:rPr lang="en-US" smtClean="0"/>
              <a:pPr/>
              <a:t>7/1/2011</a:t>
            </a:fld>
            <a:endParaRPr lang="en-ZA"/>
          </a:p>
        </p:txBody>
      </p:sp>
      <p:sp>
        <p:nvSpPr>
          <p:cNvPr id="6" name="Footer Placeholder 5"/>
          <p:cNvSpPr>
            <a:spLocks noGrp="1"/>
          </p:cNvSpPr>
          <p:nvPr>
            <p:ph type="ftr" sz="quarter" idx="11"/>
            <p:custDataLst>
              <p:tags r:id="rId5"/>
            </p:custDataLst>
          </p:nvPr>
        </p:nvSpPr>
        <p:spPr/>
        <p:txBody>
          <a:bodyPr/>
          <a:lstStyle/>
          <a:p>
            <a:endParaRPr lang="en-ZA"/>
          </a:p>
        </p:txBody>
      </p:sp>
      <p:sp>
        <p:nvSpPr>
          <p:cNvPr id="7" name="Slide Number Placeholder 6"/>
          <p:cNvSpPr>
            <a:spLocks noGrp="1"/>
          </p:cNvSpPr>
          <p:nvPr>
            <p:ph type="sldNum" sz="quarter" idx="12"/>
            <p:custDataLst>
              <p:tags r:id="rId6"/>
            </p:custDataLst>
          </p:nvPr>
        </p:nvSpPr>
        <p:spPr/>
        <p:txBody>
          <a:bodyPr/>
          <a:lstStyle/>
          <a:p>
            <a:fld id="{A7E9810D-23BF-4459-A297-385CF0A99B58}"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smtClean="0"/>
              <a:t>Click to edit Master title style</a:t>
            </a:r>
            <a:endParaRPr lang="en-ZA"/>
          </a:p>
        </p:txBody>
      </p:sp>
      <p:sp>
        <p:nvSpPr>
          <p:cNvPr id="3" name="Vertical Text Placeholder 2"/>
          <p:cNvSpPr>
            <a:spLocks noGrp="1"/>
          </p:cNvSpPr>
          <p:nvPr>
            <p:ph type="body" orient="vert" idx="1"/>
            <p:custDataLst>
              <p:tags r:id="rId2"/>
            </p:custDataLst>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custDataLst>
              <p:tags r:id="rId3"/>
            </p:custDataLst>
          </p:nvPr>
        </p:nvSpPr>
        <p:spPr/>
        <p:txBody>
          <a:bodyPr/>
          <a:lstStyle/>
          <a:p>
            <a:fld id="{8EC0C137-86DD-4491-AECE-D06440BE9A21}" type="datetimeFigureOut">
              <a:rPr lang="en-US" smtClean="0"/>
              <a:pPr/>
              <a:t>7/1/2011</a:t>
            </a:fld>
            <a:endParaRPr lang="en-ZA"/>
          </a:p>
        </p:txBody>
      </p:sp>
      <p:sp>
        <p:nvSpPr>
          <p:cNvPr id="5" name="Footer Placeholder 4"/>
          <p:cNvSpPr>
            <a:spLocks noGrp="1"/>
          </p:cNvSpPr>
          <p:nvPr>
            <p:ph type="ftr" sz="quarter" idx="11"/>
            <p:custDataLst>
              <p:tags r:id="rId4"/>
            </p:custDataLst>
          </p:nvPr>
        </p:nvSpPr>
        <p:spPr/>
        <p:txBody>
          <a:bodyPr/>
          <a:lstStyle/>
          <a:p>
            <a:endParaRPr lang="en-ZA"/>
          </a:p>
        </p:txBody>
      </p:sp>
      <p:sp>
        <p:nvSpPr>
          <p:cNvPr id="6" name="Slide Number Placeholder 5"/>
          <p:cNvSpPr>
            <a:spLocks noGrp="1"/>
          </p:cNvSpPr>
          <p:nvPr>
            <p:ph type="sldNum" sz="quarter" idx="12"/>
            <p:custDataLst>
              <p:tags r:id="rId5"/>
            </p:custDataLst>
          </p:nvPr>
        </p:nvSpPr>
        <p:spPr/>
        <p:txBody>
          <a:bodyPr/>
          <a:lstStyle/>
          <a:p>
            <a:fld id="{A7E9810D-23BF-4459-A297-385CF0A99B58}"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custDataLst>
              <p:tags r:id="rId1"/>
            </p:custDataLs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custDataLst>
              <p:tags r:id="rId2"/>
            </p:custDataLst>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custDataLst>
              <p:tags r:id="rId3"/>
            </p:custDataLst>
          </p:nvPr>
        </p:nvSpPr>
        <p:spPr/>
        <p:txBody>
          <a:bodyPr/>
          <a:lstStyle/>
          <a:p>
            <a:fld id="{8EC0C137-86DD-4491-AECE-D06440BE9A21}" type="datetimeFigureOut">
              <a:rPr lang="en-US" smtClean="0"/>
              <a:pPr/>
              <a:t>7/1/2011</a:t>
            </a:fld>
            <a:endParaRPr lang="en-ZA"/>
          </a:p>
        </p:txBody>
      </p:sp>
      <p:sp>
        <p:nvSpPr>
          <p:cNvPr id="5" name="Footer Placeholder 4"/>
          <p:cNvSpPr>
            <a:spLocks noGrp="1"/>
          </p:cNvSpPr>
          <p:nvPr>
            <p:ph type="ftr" sz="quarter" idx="11"/>
            <p:custDataLst>
              <p:tags r:id="rId4"/>
            </p:custDataLst>
          </p:nvPr>
        </p:nvSpPr>
        <p:spPr/>
        <p:txBody>
          <a:bodyPr/>
          <a:lstStyle/>
          <a:p>
            <a:endParaRPr lang="en-ZA"/>
          </a:p>
        </p:txBody>
      </p:sp>
      <p:sp>
        <p:nvSpPr>
          <p:cNvPr id="6" name="Slide Number Placeholder 5"/>
          <p:cNvSpPr>
            <a:spLocks noGrp="1"/>
          </p:cNvSpPr>
          <p:nvPr>
            <p:ph type="sldNum" sz="quarter" idx="12"/>
            <p:custDataLst>
              <p:tags r:id="rId5"/>
            </p:custDataLst>
          </p:nvPr>
        </p:nvSpPr>
        <p:spPr/>
        <p:txBody>
          <a:bodyPr/>
          <a:lstStyle/>
          <a:p>
            <a:fld id="{A7E9810D-23BF-4459-A297-385CF0A99B58}" type="slidenum">
              <a:rPr lang="en-ZA" smtClean="0"/>
              <a:pPr/>
              <a:t>‹#›</a:t>
            </a:fld>
            <a:endParaRPr lang="en-Z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custDataLst>
              <p:tags r:id="rId1"/>
            </p:custDataLst>
          </p:nvPr>
        </p:nvSpPr>
        <p:spPr bwMode="gray">
          <a:xfrm>
            <a:off x="152400" y="2987675"/>
            <a:ext cx="8839200" cy="3713163"/>
          </a:xfrm>
          <a:prstGeom prst="rect">
            <a:avLst/>
          </a:prstGeom>
          <a:solidFill>
            <a:schemeClr val="bg1"/>
          </a:solidFill>
          <a:ln w="9525">
            <a:noFill/>
            <a:prstDash val="sysDot"/>
            <a:miter lim="800000"/>
            <a:headEnd/>
            <a:tailEnd/>
          </a:ln>
        </p:spPr>
        <p:txBody>
          <a:bodyPr wrap="none" anchor="ct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5" name="Rectangle 3"/>
          <p:cNvSpPr>
            <a:spLocks noChangeArrowheads="1"/>
          </p:cNvSpPr>
          <p:nvPr>
            <p:custDataLst>
              <p:tags r:id="rId2"/>
            </p:custDataLst>
          </p:nvPr>
        </p:nvSpPr>
        <p:spPr bwMode="gray">
          <a:xfrm>
            <a:off x="152400" y="152400"/>
            <a:ext cx="8839200" cy="2738438"/>
          </a:xfrm>
          <a:prstGeom prst="rect">
            <a:avLst/>
          </a:prstGeom>
          <a:solidFill>
            <a:schemeClr val="accent1"/>
          </a:solidFill>
          <a:ln w="9525">
            <a:noFill/>
            <a:miter lim="800000"/>
            <a:headEnd/>
            <a:tailEnd/>
          </a:ln>
        </p:spPr>
        <p:txBody>
          <a:bodyPr wrap="none" anchor="ct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6" name="Freeform 6"/>
          <p:cNvSpPr>
            <a:spLocks/>
          </p:cNvSpPr>
          <p:nvPr>
            <p:custDataLst>
              <p:tags r:id="rId3"/>
            </p:custDataLst>
          </p:nvPr>
        </p:nvSpPr>
        <p:spPr bwMode="gray">
          <a:xfrm>
            <a:off x="8545513" y="6259513"/>
            <a:ext cx="457200" cy="457200"/>
          </a:xfrm>
          <a:custGeom>
            <a:avLst/>
            <a:gdLst/>
            <a:ahLst/>
            <a:cxnLst>
              <a:cxn ang="0">
                <a:pos x="288" y="0"/>
              </a:cxn>
              <a:cxn ang="0">
                <a:pos x="0" y="288"/>
              </a:cxn>
              <a:cxn ang="0">
                <a:pos x="288" y="288"/>
              </a:cxn>
              <a:cxn ang="0">
                <a:pos x="288" y="0"/>
              </a:cxn>
            </a:cxnLst>
            <a:rect l="0" t="0" r="r" b="b"/>
            <a:pathLst>
              <a:path w="288" h="288">
                <a:moveTo>
                  <a:pt x="288" y="0"/>
                </a:moveTo>
                <a:lnTo>
                  <a:pt x="0" y="288"/>
                </a:lnTo>
                <a:lnTo>
                  <a:pt x="288" y="288"/>
                </a:lnTo>
                <a:lnTo>
                  <a:pt x="288" y="0"/>
                </a:lnTo>
                <a:close/>
              </a:path>
            </a:pathLst>
          </a:custGeom>
          <a:solidFill>
            <a:srgbClr val="CCCCCC"/>
          </a:solidFill>
          <a:ln w="9525">
            <a:noFill/>
            <a:round/>
            <a:headEnd/>
            <a:tailEnd/>
          </a:ln>
        </p:spPr>
        <p:txBody>
          <a:bodyPr wrap="none" anchor="ct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grpSp>
        <p:nvGrpSpPr>
          <p:cNvPr id="7" name="Group 7"/>
          <p:cNvGrpSpPr>
            <a:grpSpLocks noChangeAspect="1"/>
          </p:cNvGrpSpPr>
          <p:nvPr>
            <p:custDataLst>
              <p:tags r:id="rId4"/>
            </p:custDataLst>
          </p:nvPr>
        </p:nvGrpSpPr>
        <p:grpSpPr bwMode="auto">
          <a:xfrm>
            <a:off x="4787900" y="6270625"/>
            <a:ext cx="4203700" cy="431800"/>
            <a:chOff x="3016" y="3950"/>
            <a:chExt cx="2648" cy="272"/>
          </a:xfrm>
        </p:grpSpPr>
        <p:sp>
          <p:nvSpPr>
            <p:cNvPr id="8" name="AutoShape 8"/>
            <p:cNvSpPr>
              <a:spLocks noChangeAspect="1" noChangeArrowheads="1" noTextEdit="1"/>
            </p:cNvSpPr>
            <p:nvPr userDrawn="1"/>
          </p:nvSpPr>
          <p:spPr bwMode="auto">
            <a:xfrm>
              <a:off x="3016" y="3950"/>
              <a:ext cx="2648" cy="272"/>
            </a:xfrm>
            <a:prstGeom prst="rect">
              <a:avLst/>
            </a:prstGeom>
            <a:noFill/>
            <a:ln w="9525">
              <a:noFill/>
              <a:miter lim="800000"/>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9" name="Freeform 9"/>
            <p:cNvSpPr>
              <a:spLocks/>
            </p:cNvSpPr>
            <p:nvPr userDrawn="1"/>
          </p:nvSpPr>
          <p:spPr bwMode="auto">
            <a:xfrm>
              <a:off x="5116" y="3950"/>
              <a:ext cx="548" cy="272"/>
            </a:xfrm>
            <a:custGeom>
              <a:avLst/>
              <a:gdLst/>
              <a:ahLst/>
              <a:cxnLst>
                <a:cxn ang="0">
                  <a:pos x="0" y="272"/>
                </a:cxn>
                <a:cxn ang="0">
                  <a:pos x="276" y="272"/>
                </a:cxn>
                <a:cxn ang="0">
                  <a:pos x="548" y="0"/>
                </a:cxn>
                <a:cxn ang="0">
                  <a:pos x="0" y="0"/>
                </a:cxn>
                <a:cxn ang="0">
                  <a:pos x="0" y="272"/>
                </a:cxn>
              </a:cxnLst>
              <a:rect l="0" t="0" r="r" b="b"/>
              <a:pathLst>
                <a:path w="548" h="272">
                  <a:moveTo>
                    <a:pt x="0" y="272"/>
                  </a:moveTo>
                  <a:lnTo>
                    <a:pt x="276" y="272"/>
                  </a:lnTo>
                  <a:lnTo>
                    <a:pt x="548" y="0"/>
                  </a:lnTo>
                  <a:lnTo>
                    <a:pt x="0" y="0"/>
                  </a:lnTo>
                  <a:lnTo>
                    <a:pt x="0" y="272"/>
                  </a:lnTo>
                  <a:close/>
                </a:path>
              </a:pathLst>
            </a:custGeom>
            <a:solidFill>
              <a:srgbClr val="04357B"/>
            </a:solid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10" name="Freeform 10"/>
            <p:cNvSpPr>
              <a:spLocks/>
            </p:cNvSpPr>
            <p:nvPr userDrawn="1"/>
          </p:nvSpPr>
          <p:spPr bwMode="auto">
            <a:xfrm>
              <a:off x="5116" y="3950"/>
              <a:ext cx="548" cy="272"/>
            </a:xfrm>
            <a:custGeom>
              <a:avLst/>
              <a:gdLst/>
              <a:ahLst/>
              <a:cxnLst>
                <a:cxn ang="0">
                  <a:pos x="0" y="272"/>
                </a:cxn>
                <a:cxn ang="0">
                  <a:pos x="276" y="272"/>
                </a:cxn>
                <a:cxn ang="0">
                  <a:pos x="548" y="0"/>
                </a:cxn>
                <a:cxn ang="0">
                  <a:pos x="0" y="0"/>
                </a:cxn>
                <a:cxn ang="0">
                  <a:pos x="0" y="272"/>
                </a:cxn>
              </a:cxnLst>
              <a:rect l="0" t="0" r="r" b="b"/>
              <a:pathLst>
                <a:path w="548" h="272">
                  <a:moveTo>
                    <a:pt x="0" y="272"/>
                  </a:moveTo>
                  <a:lnTo>
                    <a:pt x="276" y="272"/>
                  </a:lnTo>
                  <a:lnTo>
                    <a:pt x="548" y="0"/>
                  </a:lnTo>
                  <a:lnTo>
                    <a:pt x="0" y="0"/>
                  </a:lnTo>
                  <a:lnTo>
                    <a:pt x="0" y="272"/>
                  </a:lnTo>
                </a:path>
              </a:pathLst>
            </a:custGeom>
            <a:no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11" name="Freeform 11"/>
            <p:cNvSpPr>
              <a:spLocks noEditPoints="1"/>
            </p:cNvSpPr>
            <p:nvPr userDrawn="1"/>
          </p:nvSpPr>
          <p:spPr bwMode="auto">
            <a:xfrm>
              <a:off x="5122" y="3998"/>
              <a:ext cx="394" cy="173"/>
            </a:xfrm>
            <a:custGeom>
              <a:avLst/>
              <a:gdLst/>
              <a:ahLst/>
              <a:cxnLst>
                <a:cxn ang="0">
                  <a:pos x="264" y="131"/>
                </a:cxn>
                <a:cxn ang="0">
                  <a:pos x="130" y="111"/>
                </a:cxn>
                <a:cxn ang="0">
                  <a:pos x="123" y="93"/>
                </a:cxn>
                <a:cxn ang="0">
                  <a:pos x="102" y="76"/>
                </a:cxn>
                <a:cxn ang="0">
                  <a:pos x="77" y="67"/>
                </a:cxn>
                <a:cxn ang="0">
                  <a:pos x="50" y="53"/>
                </a:cxn>
                <a:cxn ang="0">
                  <a:pos x="47" y="48"/>
                </a:cxn>
                <a:cxn ang="0">
                  <a:pos x="61" y="37"/>
                </a:cxn>
                <a:cxn ang="0">
                  <a:pos x="78" y="38"/>
                </a:cxn>
                <a:cxn ang="0">
                  <a:pos x="110" y="48"/>
                </a:cxn>
                <a:cxn ang="0">
                  <a:pos x="115" y="9"/>
                </a:cxn>
                <a:cxn ang="0">
                  <a:pos x="67" y="0"/>
                </a:cxn>
                <a:cxn ang="0">
                  <a:pos x="51" y="1"/>
                </a:cxn>
                <a:cxn ang="0">
                  <a:pos x="14" y="20"/>
                </a:cxn>
                <a:cxn ang="0">
                  <a:pos x="4" y="34"/>
                </a:cxn>
                <a:cxn ang="0">
                  <a:pos x="0" y="52"/>
                </a:cxn>
                <a:cxn ang="0">
                  <a:pos x="11" y="82"/>
                </a:cxn>
                <a:cxn ang="0">
                  <a:pos x="28" y="94"/>
                </a:cxn>
                <a:cxn ang="0">
                  <a:pos x="56" y="106"/>
                </a:cxn>
                <a:cxn ang="0">
                  <a:pos x="81" y="117"/>
                </a:cxn>
                <a:cxn ang="0">
                  <a:pos x="84" y="123"/>
                </a:cxn>
                <a:cxn ang="0">
                  <a:pos x="80" y="132"/>
                </a:cxn>
                <a:cxn ang="0">
                  <a:pos x="62" y="138"/>
                </a:cxn>
                <a:cxn ang="0">
                  <a:pos x="41" y="135"/>
                </a:cxn>
                <a:cxn ang="0">
                  <a:pos x="0" y="157"/>
                </a:cxn>
                <a:cxn ang="0">
                  <a:pos x="30" y="169"/>
                </a:cxn>
                <a:cxn ang="0">
                  <a:pos x="65" y="173"/>
                </a:cxn>
                <a:cxn ang="0">
                  <a:pos x="91" y="169"/>
                </a:cxn>
                <a:cxn ang="0">
                  <a:pos x="111" y="158"/>
                </a:cxn>
                <a:cxn ang="0">
                  <a:pos x="158" y="171"/>
                </a:cxn>
                <a:cxn ang="0">
                  <a:pos x="180" y="149"/>
                </a:cxn>
                <a:cxn ang="0">
                  <a:pos x="208" y="149"/>
                </a:cxn>
                <a:cxn ang="0">
                  <a:pos x="309" y="171"/>
                </a:cxn>
                <a:cxn ang="0">
                  <a:pos x="327" y="119"/>
                </a:cxn>
                <a:cxn ang="0">
                  <a:pos x="367" y="111"/>
                </a:cxn>
                <a:cxn ang="0">
                  <a:pos x="390" y="86"/>
                </a:cxn>
                <a:cxn ang="0">
                  <a:pos x="394" y="61"/>
                </a:cxn>
                <a:cxn ang="0">
                  <a:pos x="385" y="26"/>
                </a:cxn>
                <a:cxn ang="0">
                  <a:pos x="352" y="7"/>
                </a:cxn>
                <a:cxn ang="0">
                  <a:pos x="319" y="4"/>
                </a:cxn>
                <a:cxn ang="0">
                  <a:pos x="185" y="112"/>
                </a:cxn>
                <a:cxn ang="0">
                  <a:pos x="195" y="56"/>
                </a:cxn>
                <a:cxn ang="0">
                  <a:pos x="203" y="112"/>
                </a:cxn>
                <a:cxn ang="0">
                  <a:pos x="322" y="82"/>
                </a:cxn>
                <a:cxn ang="0">
                  <a:pos x="322" y="38"/>
                </a:cxn>
                <a:cxn ang="0">
                  <a:pos x="338" y="41"/>
                </a:cxn>
                <a:cxn ang="0">
                  <a:pos x="348" y="50"/>
                </a:cxn>
                <a:cxn ang="0">
                  <a:pos x="351" y="60"/>
                </a:cxn>
                <a:cxn ang="0">
                  <a:pos x="345" y="75"/>
                </a:cxn>
                <a:cxn ang="0">
                  <a:pos x="333" y="80"/>
                </a:cxn>
              </a:cxnLst>
              <a:rect l="0" t="0" r="r" b="b"/>
              <a:pathLst>
                <a:path w="394" h="173">
                  <a:moveTo>
                    <a:pt x="319" y="4"/>
                  </a:moveTo>
                  <a:lnTo>
                    <a:pt x="264" y="4"/>
                  </a:lnTo>
                  <a:lnTo>
                    <a:pt x="264" y="131"/>
                  </a:lnTo>
                  <a:lnTo>
                    <a:pt x="218" y="4"/>
                  </a:lnTo>
                  <a:lnTo>
                    <a:pt x="171" y="4"/>
                  </a:lnTo>
                  <a:lnTo>
                    <a:pt x="130" y="111"/>
                  </a:lnTo>
                  <a:lnTo>
                    <a:pt x="130" y="111"/>
                  </a:lnTo>
                  <a:lnTo>
                    <a:pt x="128" y="101"/>
                  </a:lnTo>
                  <a:lnTo>
                    <a:pt x="123" y="93"/>
                  </a:lnTo>
                  <a:lnTo>
                    <a:pt x="118" y="87"/>
                  </a:lnTo>
                  <a:lnTo>
                    <a:pt x="110" y="82"/>
                  </a:lnTo>
                  <a:lnTo>
                    <a:pt x="102" y="76"/>
                  </a:lnTo>
                  <a:lnTo>
                    <a:pt x="93" y="74"/>
                  </a:lnTo>
                  <a:lnTo>
                    <a:pt x="77" y="67"/>
                  </a:lnTo>
                  <a:lnTo>
                    <a:pt x="77" y="67"/>
                  </a:lnTo>
                  <a:lnTo>
                    <a:pt x="66" y="63"/>
                  </a:lnTo>
                  <a:lnTo>
                    <a:pt x="56" y="59"/>
                  </a:lnTo>
                  <a:lnTo>
                    <a:pt x="50" y="53"/>
                  </a:lnTo>
                  <a:lnTo>
                    <a:pt x="47" y="50"/>
                  </a:lnTo>
                  <a:lnTo>
                    <a:pt x="47" y="48"/>
                  </a:lnTo>
                  <a:lnTo>
                    <a:pt x="47" y="48"/>
                  </a:lnTo>
                  <a:lnTo>
                    <a:pt x="48" y="44"/>
                  </a:lnTo>
                  <a:lnTo>
                    <a:pt x="52" y="39"/>
                  </a:lnTo>
                  <a:lnTo>
                    <a:pt x="61" y="37"/>
                  </a:lnTo>
                  <a:lnTo>
                    <a:pt x="71" y="37"/>
                  </a:lnTo>
                  <a:lnTo>
                    <a:pt x="71" y="37"/>
                  </a:lnTo>
                  <a:lnTo>
                    <a:pt x="78" y="38"/>
                  </a:lnTo>
                  <a:lnTo>
                    <a:pt x="88" y="39"/>
                  </a:lnTo>
                  <a:lnTo>
                    <a:pt x="97" y="42"/>
                  </a:lnTo>
                  <a:lnTo>
                    <a:pt x="110" y="48"/>
                  </a:lnTo>
                  <a:lnTo>
                    <a:pt x="129" y="15"/>
                  </a:lnTo>
                  <a:lnTo>
                    <a:pt x="129" y="15"/>
                  </a:lnTo>
                  <a:lnTo>
                    <a:pt x="115" y="9"/>
                  </a:lnTo>
                  <a:lnTo>
                    <a:pt x="99" y="4"/>
                  </a:lnTo>
                  <a:lnTo>
                    <a:pt x="84" y="1"/>
                  </a:lnTo>
                  <a:lnTo>
                    <a:pt x="67" y="0"/>
                  </a:lnTo>
                  <a:lnTo>
                    <a:pt x="67" y="0"/>
                  </a:lnTo>
                  <a:lnTo>
                    <a:pt x="67" y="0"/>
                  </a:lnTo>
                  <a:lnTo>
                    <a:pt x="51" y="1"/>
                  </a:lnTo>
                  <a:lnTo>
                    <a:pt x="37" y="5"/>
                  </a:lnTo>
                  <a:lnTo>
                    <a:pt x="24" y="12"/>
                  </a:lnTo>
                  <a:lnTo>
                    <a:pt x="14" y="20"/>
                  </a:lnTo>
                  <a:lnTo>
                    <a:pt x="14" y="20"/>
                  </a:lnTo>
                  <a:lnTo>
                    <a:pt x="9" y="27"/>
                  </a:lnTo>
                  <a:lnTo>
                    <a:pt x="4" y="34"/>
                  </a:lnTo>
                  <a:lnTo>
                    <a:pt x="2" y="42"/>
                  </a:lnTo>
                  <a:lnTo>
                    <a:pt x="0" y="52"/>
                  </a:lnTo>
                  <a:lnTo>
                    <a:pt x="0" y="52"/>
                  </a:lnTo>
                  <a:lnTo>
                    <a:pt x="2" y="63"/>
                  </a:lnTo>
                  <a:lnTo>
                    <a:pt x="6" y="74"/>
                  </a:lnTo>
                  <a:lnTo>
                    <a:pt x="11" y="82"/>
                  </a:lnTo>
                  <a:lnTo>
                    <a:pt x="20" y="89"/>
                  </a:lnTo>
                  <a:lnTo>
                    <a:pt x="20" y="89"/>
                  </a:lnTo>
                  <a:lnTo>
                    <a:pt x="28" y="94"/>
                  </a:lnTo>
                  <a:lnTo>
                    <a:pt x="37" y="100"/>
                  </a:lnTo>
                  <a:lnTo>
                    <a:pt x="56" y="106"/>
                  </a:lnTo>
                  <a:lnTo>
                    <a:pt x="56" y="106"/>
                  </a:lnTo>
                  <a:lnTo>
                    <a:pt x="67" y="109"/>
                  </a:lnTo>
                  <a:lnTo>
                    <a:pt x="76" y="113"/>
                  </a:lnTo>
                  <a:lnTo>
                    <a:pt x="81" y="117"/>
                  </a:lnTo>
                  <a:lnTo>
                    <a:pt x="82" y="120"/>
                  </a:lnTo>
                  <a:lnTo>
                    <a:pt x="84" y="123"/>
                  </a:lnTo>
                  <a:lnTo>
                    <a:pt x="84" y="123"/>
                  </a:lnTo>
                  <a:lnTo>
                    <a:pt x="82" y="128"/>
                  </a:lnTo>
                  <a:lnTo>
                    <a:pt x="80" y="132"/>
                  </a:lnTo>
                  <a:lnTo>
                    <a:pt x="80" y="132"/>
                  </a:lnTo>
                  <a:lnTo>
                    <a:pt x="77" y="134"/>
                  </a:lnTo>
                  <a:lnTo>
                    <a:pt x="73" y="137"/>
                  </a:lnTo>
                  <a:lnTo>
                    <a:pt x="62" y="138"/>
                  </a:lnTo>
                  <a:lnTo>
                    <a:pt x="62" y="138"/>
                  </a:lnTo>
                  <a:lnTo>
                    <a:pt x="51" y="137"/>
                  </a:lnTo>
                  <a:lnTo>
                    <a:pt x="41" y="135"/>
                  </a:lnTo>
                  <a:lnTo>
                    <a:pt x="30" y="131"/>
                  </a:lnTo>
                  <a:lnTo>
                    <a:pt x="18" y="124"/>
                  </a:lnTo>
                  <a:lnTo>
                    <a:pt x="0" y="157"/>
                  </a:lnTo>
                  <a:lnTo>
                    <a:pt x="0" y="157"/>
                  </a:lnTo>
                  <a:lnTo>
                    <a:pt x="15" y="164"/>
                  </a:lnTo>
                  <a:lnTo>
                    <a:pt x="30" y="169"/>
                  </a:lnTo>
                  <a:lnTo>
                    <a:pt x="46" y="172"/>
                  </a:lnTo>
                  <a:lnTo>
                    <a:pt x="62" y="173"/>
                  </a:lnTo>
                  <a:lnTo>
                    <a:pt x="65" y="173"/>
                  </a:lnTo>
                  <a:lnTo>
                    <a:pt x="65" y="173"/>
                  </a:lnTo>
                  <a:lnTo>
                    <a:pt x="78" y="172"/>
                  </a:lnTo>
                  <a:lnTo>
                    <a:pt x="91" y="169"/>
                  </a:lnTo>
                  <a:lnTo>
                    <a:pt x="102" y="165"/>
                  </a:lnTo>
                  <a:lnTo>
                    <a:pt x="111" y="158"/>
                  </a:lnTo>
                  <a:lnTo>
                    <a:pt x="111" y="158"/>
                  </a:lnTo>
                  <a:lnTo>
                    <a:pt x="114" y="157"/>
                  </a:lnTo>
                  <a:lnTo>
                    <a:pt x="108" y="171"/>
                  </a:lnTo>
                  <a:lnTo>
                    <a:pt x="158" y="171"/>
                  </a:lnTo>
                  <a:lnTo>
                    <a:pt x="166" y="146"/>
                  </a:lnTo>
                  <a:lnTo>
                    <a:pt x="166" y="146"/>
                  </a:lnTo>
                  <a:lnTo>
                    <a:pt x="180" y="149"/>
                  </a:lnTo>
                  <a:lnTo>
                    <a:pt x="195" y="150"/>
                  </a:lnTo>
                  <a:lnTo>
                    <a:pt x="195" y="150"/>
                  </a:lnTo>
                  <a:lnTo>
                    <a:pt x="208" y="149"/>
                  </a:lnTo>
                  <a:lnTo>
                    <a:pt x="222" y="146"/>
                  </a:lnTo>
                  <a:lnTo>
                    <a:pt x="230" y="171"/>
                  </a:lnTo>
                  <a:lnTo>
                    <a:pt x="309" y="171"/>
                  </a:lnTo>
                  <a:lnTo>
                    <a:pt x="309" y="119"/>
                  </a:lnTo>
                  <a:lnTo>
                    <a:pt x="327" y="119"/>
                  </a:lnTo>
                  <a:lnTo>
                    <a:pt x="327" y="119"/>
                  </a:lnTo>
                  <a:lnTo>
                    <a:pt x="342" y="119"/>
                  </a:lnTo>
                  <a:lnTo>
                    <a:pt x="356" y="115"/>
                  </a:lnTo>
                  <a:lnTo>
                    <a:pt x="367" y="111"/>
                  </a:lnTo>
                  <a:lnTo>
                    <a:pt x="377" y="104"/>
                  </a:lnTo>
                  <a:lnTo>
                    <a:pt x="385" y="96"/>
                  </a:lnTo>
                  <a:lnTo>
                    <a:pt x="390" y="86"/>
                  </a:lnTo>
                  <a:lnTo>
                    <a:pt x="393" y="75"/>
                  </a:lnTo>
                  <a:lnTo>
                    <a:pt x="394" y="61"/>
                  </a:lnTo>
                  <a:lnTo>
                    <a:pt x="394" y="61"/>
                  </a:lnTo>
                  <a:lnTo>
                    <a:pt x="393" y="48"/>
                  </a:lnTo>
                  <a:lnTo>
                    <a:pt x="390" y="35"/>
                  </a:lnTo>
                  <a:lnTo>
                    <a:pt x="385" y="26"/>
                  </a:lnTo>
                  <a:lnTo>
                    <a:pt x="377" y="18"/>
                  </a:lnTo>
                  <a:lnTo>
                    <a:pt x="366" y="11"/>
                  </a:lnTo>
                  <a:lnTo>
                    <a:pt x="352" y="7"/>
                  </a:lnTo>
                  <a:lnTo>
                    <a:pt x="337" y="4"/>
                  </a:lnTo>
                  <a:lnTo>
                    <a:pt x="319" y="4"/>
                  </a:lnTo>
                  <a:lnTo>
                    <a:pt x="319" y="4"/>
                  </a:lnTo>
                  <a:close/>
                  <a:moveTo>
                    <a:pt x="195" y="113"/>
                  </a:moveTo>
                  <a:lnTo>
                    <a:pt x="195" y="113"/>
                  </a:lnTo>
                  <a:lnTo>
                    <a:pt x="185" y="112"/>
                  </a:lnTo>
                  <a:lnTo>
                    <a:pt x="177" y="111"/>
                  </a:lnTo>
                  <a:lnTo>
                    <a:pt x="193" y="56"/>
                  </a:lnTo>
                  <a:lnTo>
                    <a:pt x="195" y="56"/>
                  </a:lnTo>
                  <a:lnTo>
                    <a:pt x="211" y="111"/>
                  </a:lnTo>
                  <a:lnTo>
                    <a:pt x="211" y="111"/>
                  </a:lnTo>
                  <a:lnTo>
                    <a:pt x="203" y="112"/>
                  </a:lnTo>
                  <a:lnTo>
                    <a:pt x="195" y="113"/>
                  </a:lnTo>
                  <a:lnTo>
                    <a:pt x="195" y="113"/>
                  </a:lnTo>
                  <a:close/>
                  <a:moveTo>
                    <a:pt x="322" y="82"/>
                  </a:moveTo>
                  <a:lnTo>
                    <a:pt x="309" y="82"/>
                  </a:lnTo>
                  <a:lnTo>
                    <a:pt x="309" y="38"/>
                  </a:lnTo>
                  <a:lnTo>
                    <a:pt x="322" y="38"/>
                  </a:lnTo>
                  <a:lnTo>
                    <a:pt x="322" y="38"/>
                  </a:lnTo>
                  <a:lnTo>
                    <a:pt x="333" y="39"/>
                  </a:lnTo>
                  <a:lnTo>
                    <a:pt x="338" y="41"/>
                  </a:lnTo>
                  <a:lnTo>
                    <a:pt x="342" y="44"/>
                  </a:lnTo>
                  <a:lnTo>
                    <a:pt x="345" y="46"/>
                  </a:lnTo>
                  <a:lnTo>
                    <a:pt x="348" y="50"/>
                  </a:lnTo>
                  <a:lnTo>
                    <a:pt x="351" y="55"/>
                  </a:lnTo>
                  <a:lnTo>
                    <a:pt x="351" y="60"/>
                  </a:lnTo>
                  <a:lnTo>
                    <a:pt x="351" y="60"/>
                  </a:lnTo>
                  <a:lnTo>
                    <a:pt x="351" y="65"/>
                  </a:lnTo>
                  <a:lnTo>
                    <a:pt x="348" y="71"/>
                  </a:lnTo>
                  <a:lnTo>
                    <a:pt x="345" y="75"/>
                  </a:lnTo>
                  <a:lnTo>
                    <a:pt x="342" y="78"/>
                  </a:lnTo>
                  <a:lnTo>
                    <a:pt x="338" y="79"/>
                  </a:lnTo>
                  <a:lnTo>
                    <a:pt x="333" y="80"/>
                  </a:lnTo>
                  <a:lnTo>
                    <a:pt x="322" y="82"/>
                  </a:lnTo>
                  <a:close/>
                </a:path>
              </a:pathLst>
            </a:custGeom>
            <a:solidFill>
              <a:srgbClr val="FFFFFF"/>
            </a:solid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12" name="Freeform 12"/>
            <p:cNvSpPr>
              <a:spLocks/>
            </p:cNvSpPr>
            <p:nvPr userDrawn="1"/>
          </p:nvSpPr>
          <p:spPr bwMode="auto">
            <a:xfrm>
              <a:off x="5122" y="3998"/>
              <a:ext cx="394" cy="173"/>
            </a:xfrm>
            <a:custGeom>
              <a:avLst/>
              <a:gdLst/>
              <a:ahLst/>
              <a:cxnLst>
                <a:cxn ang="0">
                  <a:pos x="264" y="4"/>
                </a:cxn>
                <a:cxn ang="0">
                  <a:pos x="218" y="4"/>
                </a:cxn>
                <a:cxn ang="0">
                  <a:pos x="130" y="111"/>
                </a:cxn>
                <a:cxn ang="0">
                  <a:pos x="128" y="101"/>
                </a:cxn>
                <a:cxn ang="0">
                  <a:pos x="118" y="87"/>
                </a:cxn>
                <a:cxn ang="0">
                  <a:pos x="102" y="76"/>
                </a:cxn>
                <a:cxn ang="0">
                  <a:pos x="77" y="67"/>
                </a:cxn>
                <a:cxn ang="0">
                  <a:pos x="66" y="63"/>
                </a:cxn>
                <a:cxn ang="0">
                  <a:pos x="50" y="53"/>
                </a:cxn>
                <a:cxn ang="0">
                  <a:pos x="47" y="48"/>
                </a:cxn>
                <a:cxn ang="0">
                  <a:pos x="48" y="44"/>
                </a:cxn>
                <a:cxn ang="0">
                  <a:pos x="61" y="37"/>
                </a:cxn>
                <a:cxn ang="0">
                  <a:pos x="71" y="37"/>
                </a:cxn>
                <a:cxn ang="0">
                  <a:pos x="88" y="39"/>
                </a:cxn>
                <a:cxn ang="0">
                  <a:pos x="110" y="48"/>
                </a:cxn>
                <a:cxn ang="0">
                  <a:pos x="129" y="15"/>
                </a:cxn>
                <a:cxn ang="0">
                  <a:pos x="99" y="4"/>
                </a:cxn>
                <a:cxn ang="0">
                  <a:pos x="67" y="0"/>
                </a:cxn>
                <a:cxn ang="0">
                  <a:pos x="67" y="0"/>
                </a:cxn>
                <a:cxn ang="0">
                  <a:pos x="37" y="5"/>
                </a:cxn>
                <a:cxn ang="0">
                  <a:pos x="14" y="20"/>
                </a:cxn>
                <a:cxn ang="0">
                  <a:pos x="9" y="27"/>
                </a:cxn>
                <a:cxn ang="0">
                  <a:pos x="2" y="42"/>
                </a:cxn>
                <a:cxn ang="0">
                  <a:pos x="0" y="52"/>
                </a:cxn>
                <a:cxn ang="0">
                  <a:pos x="6" y="74"/>
                </a:cxn>
                <a:cxn ang="0">
                  <a:pos x="20" y="89"/>
                </a:cxn>
                <a:cxn ang="0">
                  <a:pos x="28" y="94"/>
                </a:cxn>
                <a:cxn ang="0">
                  <a:pos x="56" y="106"/>
                </a:cxn>
                <a:cxn ang="0">
                  <a:pos x="67" y="109"/>
                </a:cxn>
                <a:cxn ang="0">
                  <a:pos x="81" y="117"/>
                </a:cxn>
                <a:cxn ang="0">
                  <a:pos x="84" y="123"/>
                </a:cxn>
                <a:cxn ang="0">
                  <a:pos x="82" y="128"/>
                </a:cxn>
                <a:cxn ang="0">
                  <a:pos x="80" y="132"/>
                </a:cxn>
                <a:cxn ang="0">
                  <a:pos x="73" y="137"/>
                </a:cxn>
                <a:cxn ang="0">
                  <a:pos x="62" y="138"/>
                </a:cxn>
                <a:cxn ang="0">
                  <a:pos x="41" y="135"/>
                </a:cxn>
                <a:cxn ang="0">
                  <a:pos x="18" y="124"/>
                </a:cxn>
                <a:cxn ang="0">
                  <a:pos x="0" y="157"/>
                </a:cxn>
                <a:cxn ang="0">
                  <a:pos x="30" y="169"/>
                </a:cxn>
                <a:cxn ang="0">
                  <a:pos x="62" y="173"/>
                </a:cxn>
                <a:cxn ang="0">
                  <a:pos x="65" y="173"/>
                </a:cxn>
                <a:cxn ang="0">
                  <a:pos x="91" y="169"/>
                </a:cxn>
                <a:cxn ang="0">
                  <a:pos x="111" y="158"/>
                </a:cxn>
                <a:cxn ang="0">
                  <a:pos x="114" y="157"/>
                </a:cxn>
                <a:cxn ang="0">
                  <a:pos x="158" y="171"/>
                </a:cxn>
                <a:cxn ang="0">
                  <a:pos x="166" y="146"/>
                </a:cxn>
                <a:cxn ang="0">
                  <a:pos x="195" y="150"/>
                </a:cxn>
                <a:cxn ang="0">
                  <a:pos x="208" y="149"/>
                </a:cxn>
                <a:cxn ang="0">
                  <a:pos x="230" y="171"/>
                </a:cxn>
                <a:cxn ang="0">
                  <a:pos x="309" y="119"/>
                </a:cxn>
                <a:cxn ang="0">
                  <a:pos x="327" y="119"/>
                </a:cxn>
                <a:cxn ang="0">
                  <a:pos x="356" y="115"/>
                </a:cxn>
                <a:cxn ang="0">
                  <a:pos x="377" y="104"/>
                </a:cxn>
                <a:cxn ang="0">
                  <a:pos x="390" y="86"/>
                </a:cxn>
                <a:cxn ang="0">
                  <a:pos x="394" y="61"/>
                </a:cxn>
                <a:cxn ang="0">
                  <a:pos x="393" y="48"/>
                </a:cxn>
                <a:cxn ang="0">
                  <a:pos x="385" y="26"/>
                </a:cxn>
                <a:cxn ang="0">
                  <a:pos x="366" y="11"/>
                </a:cxn>
                <a:cxn ang="0">
                  <a:pos x="337" y="4"/>
                </a:cxn>
                <a:cxn ang="0">
                  <a:pos x="319" y="4"/>
                </a:cxn>
              </a:cxnLst>
              <a:rect l="0" t="0" r="r" b="b"/>
              <a:pathLst>
                <a:path w="394" h="173">
                  <a:moveTo>
                    <a:pt x="319" y="4"/>
                  </a:moveTo>
                  <a:lnTo>
                    <a:pt x="264" y="4"/>
                  </a:lnTo>
                  <a:lnTo>
                    <a:pt x="264" y="131"/>
                  </a:lnTo>
                  <a:lnTo>
                    <a:pt x="218" y="4"/>
                  </a:lnTo>
                  <a:lnTo>
                    <a:pt x="171" y="4"/>
                  </a:lnTo>
                  <a:lnTo>
                    <a:pt x="130" y="111"/>
                  </a:lnTo>
                  <a:lnTo>
                    <a:pt x="130" y="111"/>
                  </a:lnTo>
                  <a:lnTo>
                    <a:pt x="128" y="101"/>
                  </a:lnTo>
                  <a:lnTo>
                    <a:pt x="123" y="93"/>
                  </a:lnTo>
                  <a:lnTo>
                    <a:pt x="118" y="87"/>
                  </a:lnTo>
                  <a:lnTo>
                    <a:pt x="110" y="82"/>
                  </a:lnTo>
                  <a:lnTo>
                    <a:pt x="102" y="76"/>
                  </a:lnTo>
                  <a:lnTo>
                    <a:pt x="93" y="74"/>
                  </a:lnTo>
                  <a:lnTo>
                    <a:pt x="77" y="67"/>
                  </a:lnTo>
                  <a:lnTo>
                    <a:pt x="77" y="67"/>
                  </a:lnTo>
                  <a:lnTo>
                    <a:pt x="66" y="63"/>
                  </a:lnTo>
                  <a:lnTo>
                    <a:pt x="56" y="59"/>
                  </a:lnTo>
                  <a:lnTo>
                    <a:pt x="50" y="53"/>
                  </a:lnTo>
                  <a:lnTo>
                    <a:pt x="47" y="50"/>
                  </a:lnTo>
                  <a:lnTo>
                    <a:pt x="47" y="48"/>
                  </a:lnTo>
                  <a:lnTo>
                    <a:pt x="47" y="48"/>
                  </a:lnTo>
                  <a:lnTo>
                    <a:pt x="48" y="44"/>
                  </a:lnTo>
                  <a:lnTo>
                    <a:pt x="52" y="39"/>
                  </a:lnTo>
                  <a:lnTo>
                    <a:pt x="61" y="37"/>
                  </a:lnTo>
                  <a:lnTo>
                    <a:pt x="71" y="37"/>
                  </a:lnTo>
                  <a:lnTo>
                    <a:pt x="71" y="37"/>
                  </a:lnTo>
                  <a:lnTo>
                    <a:pt x="78" y="38"/>
                  </a:lnTo>
                  <a:lnTo>
                    <a:pt x="88" y="39"/>
                  </a:lnTo>
                  <a:lnTo>
                    <a:pt x="97" y="42"/>
                  </a:lnTo>
                  <a:lnTo>
                    <a:pt x="110" y="48"/>
                  </a:lnTo>
                  <a:lnTo>
                    <a:pt x="129" y="15"/>
                  </a:lnTo>
                  <a:lnTo>
                    <a:pt x="129" y="15"/>
                  </a:lnTo>
                  <a:lnTo>
                    <a:pt x="115" y="9"/>
                  </a:lnTo>
                  <a:lnTo>
                    <a:pt x="99" y="4"/>
                  </a:lnTo>
                  <a:lnTo>
                    <a:pt x="84" y="1"/>
                  </a:lnTo>
                  <a:lnTo>
                    <a:pt x="67" y="0"/>
                  </a:lnTo>
                  <a:lnTo>
                    <a:pt x="67" y="0"/>
                  </a:lnTo>
                  <a:lnTo>
                    <a:pt x="67" y="0"/>
                  </a:lnTo>
                  <a:lnTo>
                    <a:pt x="51" y="1"/>
                  </a:lnTo>
                  <a:lnTo>
                    <a:pt x="37" y="5"/>
                  </a:lnTo>
                  <a:lnTo>
                    <a:pt x="24" y="12"/>
                  </a:lnTo>
                  <a:lnTo>
                    <a:pt x="14" y="20"/>
                  </a:lnTo>
                  <a:lnTo>
                    <a:pt x="14" y="20"/>
                  </a:lnTo>
                  <a:lnTo>
                    <a:pt x="9" y="27"/>
                  </a:lnTo>
                  <a:lnTo>
                    <a:pt x="4" y="34"/>
                  </a:lnTo>
                  <a:lnTo>
                    <a:pt x="2" y="42"/>
                  </a:lnTo>
                  <a:lnTo>
                    <a:pt x="0" y="52"/>
                  </a:lnTo>
                  <a:lnTo>
                    <a:pt x="0" y="52"/>
                  </a:lnTo>
                  <a:lnTo>
                    <a:pt x="2" y="63"/>
                  </a:lnTo>
                  <a:lnTo>
                    <a:pt x="6" y="74"/>
                  </a:lnTo>
                  <a:lnTo>
                    <a:pt x="11" y="82"/>
                  </a:lnTo>
                  <a:lnTo>
                    <a:pt x="20" y="89"/>
                  </a:lnTo>
                  <a:lnTo>
                    <a:pt x="20" y="89"/>
                  </a:lnTo>
                  <a:lnTo>
                    <a:pt x="28" y="94"/>
                  </a:lnTo>
                  <a:lnTo>
                    <a:pt x="37" y="100"/>
                  </a:lnTo>
                  <a:lnTo>
                    <a:pt x="56" y="106"/>
                  </a:lnTo>
                  <a:lnTo>
                    <a:pt x="56" y="106"/>
                  </a:lnTo>
                  <a:lnTo>
                    <a:pt x="67" y="109"/>
                  </a:lnTo>
                  <a:lnTo>
                    <a:pt x="76" y="113"/>
                  </a:lnTo>
                  <a:lnTo>
                    <a:pt x="81" y="117"/>
                  </a:lnTo>
                  <a:lnTo>
                    <a:pt x="82" y="120"/>
                  </a:lnTo>
                  <a:lnTo>
                    <a:pt x="84" y="123"/>
                  </a:lnTo>
                  <a:lnTo>
                    <a:pt x="84" y="123"/>
                  </a:lnTo>
                  <a:lnTo>
                    <a:pt x="82" y="128"/>
                  </a:lnTo>
                  <a:lnTo>
                    <a:pt x="80" y="132"/>
                  </a:lnTo>
                  <a:lnTo>
                    <a:pt x="80" y="132"/>
                  </a:lnTo>
                  <a:lnTo>
                    <a:pt x="77" y="134"/>
                  </a:lnTo>
                  <a:lnTo>
                    <a:pt x="73" y="137"/>
                  </a:lnTo>
                  <a:lnTo>
                    <a:pt x="62" y="138"/>
                  </a:lnTo>
                  <a:lnTo>
                    <a:pt x="62" y="138"/>
                  </a:lnTo>
                  <a:lnTo>
                    <a:pt x="51" y="137"/>
                  </a:lnTo>
                  <a:lnTo>
                    <a:pt x="41" y="135"/>
                  </a:lnTo>
                  <a:lnTo>
                    <a:pt x="30" y="131"/>
                  </a:lnTo>
                  <a:lnTo>
                    <a:pt x="18" y="124"/>
                  </a:lnTo>
                  <a:lnTo>
                    <a:pt x="0" y="157"/>
                  </a:lnTo>
                  <a:lnTo>
                    <a:pt x="0" y="157"/>
                  </a:lnTo>
                  <a:lnTo>
                    <a:pt x="15" y="164"/>
                  </a:lnTo>
                  <a:lnTo>
                    <a:pt x="30" y="169"/>
                  </a:lnTo>
                  <a:lnTo>
                    <a:pt x="46" y="172"/>
                  </a:lnTo>
                  <a:lnTo>
                    <a:pt x="62" y="173"/>
                  </a:lnTo>
                  <a:lnTo>
                    <a:pt x="65" y="173"/>
                  </a:lnTo>
                  <a:lnTo>
                    <a:pt x="65" y="173"/>
                  </a:lnTo>
                  <a:lnTo>
                    <a:pt x="78" y="172"/>
                  </a:lnTo>
                  <a:lnTo>
                    <a:pt x="91" y="169"/>
                  </a:lnTo>
                  <a:lnTo>
                    <a:pt x="102" y="165"/>
                  </a:lnTo>
                  <a:lnTo>
                    <a:pt x="111" y="158"/>
                  </a:lnTo>
                  <a:lnTo>
                    <a:pt x="111" y="158"/>
                  </a:lnTo>
                  <a:lnTo>
                    <a:pt x="114" y="157"/>
                  </a:lnTo>
                  <a:lnTo>
                    <a:pt x="108" y="171"/>
                  </a:lnTo>
                  <a:lnTo>
                    <a:pt x="158" y="171"/>
                  </a:lnTo>
                  <a:lnTo>
                    <a:pt x="166" y="146"/>
                  </a:lnTo>
                  <a:lnTo>
                    <a:pt x="166" y="146"/>
                  </a:lnTo>
                  <a:lnTo>
                    <a:pt x="180" y="149"/>
                  </a:lnTo>
                  <a:lnTo>
                    <a:pt x="195" y="150"/>
                  </a:lnTo>
                  <a:lnTo>
                    <a:pt x="195" y="150"/>
                  </a:lnTo>
                  <a:lnTo>
                    <a:pt x="208" y="149"/>
                  </a:lnTo>
                  <a:lnTo>
                    <a:pt x="222" y="146"/>
                  </a:lnTo>
                  <a:lnTo>
                    <a:pt x="230" y="171"/>
                  </a:lnTo>
                  <a:lnTo>
                    <a:pt x="309" y="171"/>
                  </a:lnTo>
                  <a:lnTo>
                    <a:pt x="309" y="119"/>
                  </a:lnTo>
                  <a:lnTo>
                    <a:pt x="327" y="119"/>
                  </a:lnTo>
                  <a:lnTo>
                    <a:pt x="327" y="119"/>
                  </a:lnTo>
                  <a:lnTo>
                    <a:pt x="342" y="119"/>
                  </a:lnTo>
                  <a:lnTo>
                    <a:pt x="356" y="115"/>
                  </a:lnTo>
                  <a:lnTo>
                    <a:pt x="367" y="111"/>
                  </a:lnTo>
                  <a:lnTo>
                    <a:pt x="377" y="104"/>
                  </a:lnTo>
                  <a:lnTo>
                    <a:pt x="385" y="96"/>
                  </a:lnTo>
                  <a:lnTo>
                    <a:pt x="390" y="86"/>
                  </a:lnTo>
                  <a:lnTo>
                    <a:pt x="393" y="75"/>
                  </a:lnTo>
                  <a:lnTo>
                    <a:pt x="394" y="61"/>
                  </a:lnTo>
                  <a:lnTo>
                    <a:pt x="394" y="61"/>
                  </a:lnTo>
                  <a:lnTo>
                    <a:pt x="393" y="48"/>
                  </a:lnTo>
                  <a:lnTo>
                    <a:pt x="390" y="35"/>
                  </a:lnTo>
                  <a:lnTo>
                    <a:pt x="385" y="26"/>
                  </a:lnTo>
                  <a:lnTo>
                    <a:pt x="377" y="18"/>
                  </a:lnTo>
                  <a:lnTo>
                    <a:pt x="366" y="11"/>
                  </a:lnTo>
                  <a:lnTo>
                    <a:pt x="352" y="7"/>
                  </a:lnTo>
                  <a:lnTo>
                    <a:pt x="337" y="4"/>
                  </a:lnTo>
                  <a:lnTo>
                    <a:pt x="319" y="4"/>
                  </a:lnTo>
                  <a:lnTo>
                    <a:pt x="319" y="4"/>
                  </a:lnTo>
                </a:path>
              </a:pathLst>
            </a:custGeom>
            <a:no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13" name="Freeform 13"/>
            <p:cNvSpPr>
              <a:spLocks/>
            </p:cNvSpPr>
            <p:nvPr userDrawn="1"/>
          </p:nvSpPr>
          <p:spPr bwMode="auto">
            <a:xfrm>
              <a:off x="5299" y="4054"/>
              <a:ext cx="34" cy="57"/>
            </a:xfrm>
            <a:custGeom>
              <a:avLst/>
              <a:gdLst/>
              <a:ahLst/>
              <a:cxnLst>
                <a:cxn ang="0">
                  <a:pos x="18" y="57"/>
                </a:cxn>
                <a:cxn ang="0">
                  <a:pos x="18" y="57"/>
                </a:cxn>
                <a:cxn ang="0">
                  <a:pos x="8" y="56"/>
                </a:cxn>
                <a:cxn ang="0">
                  <a:pos x="0" y="55"/>
                </a:cxn>
                <a:cxn ang="0">
                  <a:pos x="16" y="0"/>
                </a:cxn>
                <a:cxn ang="0">
                  <a:pos x="18" y="0"/>
                </a:cxn>
                <a:cxn ang="0">
                  <a:pos x="34" y="55"/>
                </a:cxn>
                <a:cxn ang="0">
                  <a:pos x="34" y="55"/>
                </a:cxn>
                <a:cxn ang="0">
                  <a:pos x="26" y="56"/>
                </a:cxn>
                <a:cxn ang="0">
                  <a:pos x="18" y="57"/>
                </a:cxn>
                <a:cxn ang="0">
                  <a:pos x="18" y="57"/>
                </a:cxn>
              </a:cxnLst>
              <a:rect l="0" t="0" r="r" b="b"/>
              <a:pathLst>
                <a:path w="34" h="57">
                  <a:moveTo>
                    <a:pt x="18" y="57"/>
                  </a:moveTo>
                  <a:lnTo>
                    <a:pt x="18" y="57"/>
                  </a:lnTo>
                  <a:lnTo>
                    <a:pt x="8" y="56"/>
                  </a:lnTo>
                  <a:lnTo>
                    <a:pt x="0" y="55"/>
                  </a:lnTo>
                  <a:lnTo>
                    <a:pt x="16" y="0"/>
                  </a:lnTo>
                  <a:lnTo>
                    <a:pt x="18" y="0"/>
                  </a:lnTo>
                  <a:lnTo>
                    <a:pt x="34" y="55"/>
                  </a:lnTo>
                  <a:lnTo>
                    <a:pt x="34" y="55"/>
                  </a:lnTo>
                  <a:lnTo>
                    <a:pt x="26" y="56"/>
                  </a:lnTo>
                  <a:lnTo>
                    <a:pt x="18" y="57"/>
                  </a:lnTo>
                  <a:lnTo>
                    <a:pt x="18" y="57"/>
                  </a:lnTo>
                </a:path>
              </a:pathLst>
            </a:custGeom>
            <a:no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14" name="Freeform 14"/>
            <p:cNvSpPr>
              <a:spLocks/>
            </p:cNvSpPr>
            <p:nvPr userDrawn="1"/>
          </p:nvSpPr>
          <p:spPr bwMode="auto">
            <a:xfrm>
              <a:off x="5431" y="4036"/>
              <a:ext cx="42" cy="44"/>
            </a:xfrm>
            <a:custGeom>
              <a:avLst/>
              <a:gdLst/>
              <a:ahLst/>
              <a:cxnLst>
                <a:cxn ang="0">
                  <a:pos x="13" y="44"/>
                </a:cxn>
                <a:cxn ang="0">
                  <a:pos x="0" y="44"/>
                </a:cxn>
                <a:cxn ang="0">
                  <a:pos x="0" y="0"/>
                </a:cxn>
                <a:cxn ang="0">
                  <a:pos x="13" y="0"/>
                </a:cxn>
                <a:cxn ang="0">
                  <a:pos x="13" y="0"/>
                </a:cxn>
                <a:cxn ang="0">
                  <a:pos x="24" y="1"/>
                </a:cxn>
                <a:cxn ang="0">
                  <a:pos x="29" y="3"/>
                </a:cxn>
                <a:cxn ang="0">
                  <a:pos x="33" y="6"/>
                </a:cxn>
                <a:cxn ang="0">
                  <a:pos x="36" y="8"/>
                </a:cxn>
                <a:cxn ang="0">
                  <a:pos x="39" y="12"/>
                </a:cxn>
                <a:cxn ang="0">
                  <a:pos x="42" y="17"/>
                </a:cxn>
                <a:cxn ang="0">
                  <a:pos x="42" y="22"/>
                </a:cxn>
                <a:cxn ang="0">
                  <a:pos x="42" y="22"/>
                </a:cxn>
                <a:cxn ang="0">
                  <a:pos x="42" y="27"/>
                </a:cxn>
                <a:cxn ang="0">
                  <a:pos x="39" y="33"/>
                </a:cxn>
                <a:cxn ang="0">
                  <a:pos x="36" y="37"/>
                </a:cxn>
                <a:cxn ang="0">
                  <a:pos x="33" y="40"/>
                </a:cxn>
                <a:cxn ang="0">
                  <a:pos x="29" y="41"/>
                </a:cxn>
                <a:cxn ang="0">
                  <a:pos x="24" y="42"/>
                </a:cxn>
                <a:cxn ang="0">
                  <a:pos x="13" y="44"/>
                </a:cxn>
              </a:cxnLst>
              <a:rect l="0" t="0" r="r" b="b"/>
              <a:pathLst>
                <a:path w="42" h="44">
                  <a:moveTo>
                    <a:pt x="13" y="44"/>
                  </a:moveTo>
                  <a:lnTo>
                    <a:pt x="0" y="44"/>
                  </a:lnTo>
                  <a:lnTo>
                    <a:pt x="0" y="0"/>
                  </a:lnTo>
                  <a:lnTo>
                    <a:pt x="13" y="0"/>
                  </a:lnTo>
                  <a:lnTo>
                    <a:pt x="13" y="0"/>
                  </a:lnTo>
                  <a:lnTo>
                    <a:pt x="24" y="1"/>
                  </a:lnTo>
                  <a:lnTo>
                    <a:pt x="29" y="3"/>
                  </a:lnTo>
                  <a:lnTo>
                    <a:pt x="33" y="6"/>
                  </a:lnTo>
                  <a:lnTo>
                    <a:pt x="36" y="8"/>
                  </a:lnTo>
                  <a:lnTo>
                    <a:pt x="39" y="12"/>
                  </a:lnTo>
                  <a:lnTo>
                    <a:pt x="42" y="17"/>
                  </a:lnTo>
                  <a:lnTo>
                    <a:pt x="42" y="22"/>
                  </a:lnTo>
                  <a:lnTo>
                    <a:pt x="42" y="22"/>
                  </a:lnTo>
                  <a:lnTo>
                    <a:pt x="42" y="27"/>
                  </a:lnTo>
                  <a:lnTo>
                    <a:pt x="39" y="33"/>
                  </a:lnTo>
                  <a:lnTo>
                    <a:pt x="36" y="37"/>
                  </a:lnTo>
                  <a:lnTo>
                    <a:pt x="33" y="40"/>
                  </a:lnTo>
                  <a:lnTo>
                    <a:pt x="29" y="41"/>
                  </a:lnTo>
                  <a:lnTo>
                    <a:pt x="24" y="42"/>
                  </a:lnTo>
                  <a:lnTo>
                    <a:pt x="13" y="44"/>
                  </a:lnTo>
                </a:path>
              </a:pathLst>
            </a:custGeom>
            <a:no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15" name="Freeform 15"/>
            <p:cNvSpPr>
              <a:spLocks noEditPoints="1"/>
            </p:cNvSpPr>
            <p:nvPr userDrawn="1"/>
          </p:nvSpPr>
          <p:spPr bwMode="auto">
            <a:xfrm>
              <a:off x="5456" y="4186"/>
              <a:ext cx="36" cy="36"/>
            </a:xfrm>
            <a:custGeom>
              <a:avLst/>
              <a:gdLst/>
              <a:ahLst/>
              <a:cxnLst>
                <a:cxn ang="0">
                  <a:pos x="3" y="18"/>
                </a:cxn>
                <a:cxn ang="0">
                  <a:pos x="7" y="7"/>
                </a:cxn>
                <a:cxn ang="0">
                  <a:pos x="18" y="3"/>
                </a:cxn>
                <a:cxn ang="0">
                  <a:pos x="23" y="5"/>
                </a:cxn>
                <a:cxn ang="0">
                  <a:pos x="30" y="11"/>
                </a:cxn>
                <a:cxn ang="0">
                  <a:pos x="32" y="18"/>
                </a:cxn>
                <a:cxn ang="0">
                  <a:pos x="27" y="28"/>
                </a:cxn>
                <a:cxn ang="0">
                  <a:pos x="18" y="32"/>
                </a:cxn>
                <a:cxn ang="0">
                  <a:pos x="12" y="32"/>
                </a:cxn>
                <a:cxn ang="0">
                  <a:pos x="4" y="24"/>
                </a:cxn>
                <a:cxn ang="0">
                  <a:pos x="3" y="18"/>
                </a:cxn>
                <a:cxn ang="0">
                  <a:pos x="18" y="36"/>
                </a:cxn>
                <a:cxn ang="0">
                  <a:pos x="30" y="31"/>
                </a:cxn>
                <a:cxn ang="0">
                  <a:pos x="36" y="18"/>
                </a:cxn>
                <a:cxn ang="0">
                  <a:pos x="34" y="11"/>
                </a:cxn>
                <a:cxn ang="0">
                  <a:pos x="25" y="2"/>
                </a:cxn>
                <a:cxn ang="0">
                  <a:pos x="18" y="0"/>
                </a:cxn>
                <a:cxn ang="0">
                  <a:pos x="6" y="5"/>
                </a:cxn>
                <a:cxn ang="0">
                  <a:pos x="0" y="18"/>
                </a:cxn>
                <a:cxn ang="0">
                  <a:pos x="1" y="25"/>
                </a:cxn>
                <a:cxn ang="0">
                  <a:pos x="11" y="35"/>
                </a:cxn>
                <a:cxn ang="0">
                  <a:pos x="18" y="36"/>
                </a:cxn>
                <a:cxn ang="0">
                  <a:pos x="18" y="20"/>
                </a:cxn>
                <a:cxn ang="0">
                  <a:pos x="26" y="28"/>
                </a:cxn>
                <a:cxn ang="0">
                  <a:pos x="21" y="20"/>
                </a:cxn>
                <a:cxn ang="0">
                  <a:pos x="25" y="15"/>
                </a:cxn>
                <a:cxn ang="0">
                  <a:pos x="26" y="14"/>
                </a:cxn>
                <a:cxn ang="0">
                  <a:pos x="23" y="9"/>
                </a:cxn>
                <a:cxn ang="0">
                  <a:pos x="18" y="7"/>
                </a:cxn>
                <a:cxn ang="0">
                  <a:pos x="11" y="28"/>
                </a:cxn>
                <a:cxn ang="0">
                  <a:pos x="14" y="20"/>
                </a:cxn>
                <a:cxn ang="0">
                  <a:pos x="14" y="10"/>
                </a:cxn>
                <a:cxn ang="0">
                  <a:pos x="18" y="10"/>
                </a:cxn>
                <a:cxn ang="0">
                  <a:pos x="22" y="11"/>
                </a:cxn>
                <a:cxn ang="0">
                  <a:pos x="22" y="13"/>
                </a:cxn>
                <a:cxn ang="0">
                  <a:pos x="21" y="15"/>
                </a:cxn>
                <a:cxn ang="0">
                  <a:pos x="14" y="17"/>
                </a:cxn>
              </a:cxnLst>
              <a:rect l="0" t="0" r="r" b="b"/>
              <a:pathLst>
                <a:path w="36" h="36">
                  <a:moveTo>
                    <a:pt x="3" y="18"/>
                  </a:moveTo>
                  <a:lnTo>
                    <a:pt x="3" y="18"/>
                  </a:lnTo>
                  <a:lnTo>
                    <a:pt x="4" y="11"/>
                  </a:lnTo>
                  <a:lnTo>
                    <a:pt x="7" y="7"/>
                  </a:lnTo>
                  <a:lnTo>
                    <a:pt x="12" y="5"/>
                  </a:lnTo>
                  <a:lnTo>
                    <a:pt x="18" y="3"/>
                  </a:lnTo>
                  <a:lnTo>
                    <a:pt x="18" y="3"/>
                  </a:lnTo>
                  <a:lnTo>
                    <a:pt x="23" y="5"/>
                  </a:lnTo>
                  <a:lnTo>
                    <a:pt x="27" y="7"/>
                  </a:lnTo>
                  <a:lnTo>
                    <a:pt x="30" y="11"/>
                  </a:lnTo>
                  <a:lnTo>
                    <a:pt x="32" y="18"/>
                  </a:lnTo>
                  <a:lnTo>
                    <a:pt x="32" y="18"/>
                  </a:lnTo>
                  <a:lnTo>
                    <a:pt x="30" y="24"/>
                  </a:lnTo>
                  <a:lnTo>
                    <a:pt x="27" y="28"/>
                  </a:lnTo>
                  <a:lnTo>
                    <a:pt x="23" y="32"/>
                  </a:lnTo>
                  <a:lnTo>
                    <a:pt x="18" y="32"/>
                  </a:lnTo>
                  <a:lnTo>
                    <a:pt x="18" y="32"/>
                  </a:lnTo>
                  <a:lnTo>
                    <a:pt x="12" y="32"/>
                  </a:lnTo>
                  <a:lnTo>
                    <a:pt x="7" y="28"/>
                  </a:lnTo>
                  <a:lnTo>
                    <a:pt x="4" y="24"/>
                  </a:lnTo>
                  <a:lnTo>
                    <a:pt x="3" y="18"/>
                  </a:lnTo>
                  <a:lnTo>
                    <a:pt x="3" y="18"/>
                  </a:lnTo>
                  <a:close/>
                  <a:moveTo>
                    <a:pt x="18" y="36"/>
                  </a:moveTo>
                  <a:lnTo>
                    <a:pt x="18" y="36"/>
                  </a:lnTo>
                  <a:lnTo>
                    <a:pt x="25" y="35"/>
                  </a:lnTo>
                  <a:lnTo>
                    <a:pt x="30" y="31"/>
                  </a:lnTo>
                  <a:lnTo>
                    <a:pt x="34" y="25"/>
                  </a:lnTo>
                  <a:lnTo>
                    <a:pt x="36" y="18"/>
                  </a:lnTo>
                  <a:lnTo>
                    <a:pt x="36" y="18"/>
                  </a:lnTo>
                  <a:lnTo>
                    <a:pt x="34" y="11"/>
                  </a:lnTo>
                  <a:lnTo>
                    <a:pt x="30" y="5"/>
                  </a:lnTo>
                  <a:lnTo>
                    <a:pt x="25" y="2"/>
                  </a:lnTo>
                  <a:lnTo>
                    <a:pt x="18" y="0"/>
                  </a:lnTo>
                  <a:lnTo>
                    <a:pt x="18" y="0"/>
                  </a:lnTo>
                  <a:lnTo>
                    <a:pt x="11" y="2"/>
                  </a:lnTo>
                  <a:lnTo>
                    <a:pt x="6" y="5"/>
                  </a:lnTo>
                  <a:lnTo>
                    <a:pt x="1" y="11"/>
                  </a:lnTo>
                  <a:lnTo>
                    <a:pt x="0" y="18"/>
                  </a:lnTo>
                  <a:lnTo>
                    <a:pt x="0" y="18"/>
                  </a:lnTo>
                  <a:lnTo>
                    <a:pt x="1" y="25"/>
                  </a:lnTo>
                  <a:lnTo>
                    <a:pt x="6" y="31"/>
                  </a:lnTo>
                  <a:lnTo>
                    <a:pt x="11" y="35"/>
                  </a:lnTo>
                  <a:lnTo>
                    <a:pt x="18" y="36"/>
                  </a:lnTo>
                  <a:lnTo>
                    <a:pt x="18" y="36"/>
                  </a:lnTo>
                  <a:close/>
                  <a:moveTo>
                    <a:pt x="14" y="20"/>
                  </a:moveTo>
                  <a:lnTo>
                    <a:pt x="18" y="20"/>
                  </a:lnTo>
                  <a:lnTo>
                    <a:pt x="23" y="28"/>
                  </a:lnTo>
                  <a:lnTo>
                    <a:pt x="26" y="28"/>
                  </a:lnTo>
                  <a:lnTo>
                    <a:pt x="21" y="20"/>
                  </a:lnTo>
                  <a:lnTo>
                    <a:pt x="21" y="20"/>
                  </a:lnTo>
                  <a:lnTo>
                    <a:pt x="25" y="17"/>
                  </a:lnTo>
                  <a:lnTo>
                    <a:pt x="25" y="15"/>
                  </a:lnTo>
                  <a:lnTo>
                    <a:pt x="26" y="14"/>
                  </a:lnTo>
                  <a:lnTo>
                    <a:pt x="26" y="14"/>
                  </a:lnTo>
                  <a:lnTo>
                    <a:pt x="25" y="11"/>
                  </a:lnTo>
                  <a:lnTo>
                    <a:pt x="23" y="9"/>
                  </a:lnTo>
                  <a:lnTo>
                    <a:pt x="22" y="9"/>
                  </a:lnTo>
                  <a:lnTo>
                    <a:pt x="18" y="7"/>
                  </a:lnTo>
                  <a:lnTo>
                    <a:pt x="11" y="7"/>
                  </a:lnTo>
                  <a:lnTo>
                    <a:pt x="11" y="28"/>
                  </a:lnTo>
                  <a:lnTo>
                    <a:pt x="14" y="28"/>
                  </a:lnTo>
                  <a:lnTo>
                    <a:pt x="14" y="20"/>
                  </a:lnTo>
                  <a:close/>
                  <a:moveTo>
                    <a:pt x="14" y="17"/>
                  </a:moveTo>
                  <a:lnTo>
                    <a:pt x="14" y="10"/>
                  </a:lnTo>
                  <a:lnTo>
                    <a:pt x="18" y="10"/>
                  </a:lnTo>
                  <a:lnTo>
                    <a:pt x="18" y="10"/>
                  </a:lnTo>
                  <a:lnTo>
                    <a:pt x="21" y="11"/>
                  </a:lnTo>
                  <a:lnTo>
                    <a:pt x="22" y="11"/>
                  </a:lnTo>
                  <a:lnTo>
                    <a:pt x="22" y="13"/>
                  </a:lnTo>
                  <a:lnTo>
                    <a:pt x="22" y="13"/>
                  </a:lnTo>
                  <a:lnTo>
                    <a:pt x="22" y="15"/>
                  </a:lnTo>
                  <a:lnTo>
                    <a:pt x="21" y="15"/>
                  </a:lnTo>
                  <a:lnTo>
                    <a:pt x="18" y="17"/>
                  </a:lnTo>
                  <a:lnTo>
                    <a:pt x="14" y="17"/>
                  </a:lnTo>
                  <a:close/>
                </a:path>
              </a:pathLst>
            </a:custGeom>
            <a:solidFill>
              <a:srgbClr val="04357B"/>
            </a:solid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16" name="Rectangle 16"/>
            <p:cNvSpPr>
              <a:spLocks noChangeArrowheads="1"/>
            </p:cNvSpPr>
            <p:nvPr userDrawn="1"/>
          </p:nvSpPr>
          <p:spPr bwMode="auto">
            <a:xfrm>
              <a:off x="3517" y="4132"/>
              <a:ext cx="31" cy="13"/>
            </a:xfrm>
            <a:prstGeom prst="rect">
              <a:avLst/>
            </a:prstGeom>
            <a:solidFill>
              <a:srgbClr val="999999"/>
            </a:solidFill>
            <a:ln w="9525">
              <a:noFill/>
              <a:miter lim="800000"/>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17" name="Freeform 17"/>
            <p:cNvSpPr>
              <a:spLocks/>
            </p:cNvSpPr>
            <p:nvPr userDrawn="1"/>
          </p:nvSpPr>
          <p:spPr bwMode="auto">
            <a:xfrm>
              <a:off x="3016" y="4107"/>
              <a:ext cx="51" cy="62"/>
            </a:xfrm>
            <a:custGeom>
              <a:avLst/>
              <a:gdLst/>
              <a:ahLst/>
              <a:cxnLst>
                <a:cxn ang="0">
                  <a:pos x="0" y="0"/>
                </a:cxn>
                <a:cxn ang="0">
                  <a:pos x="51" y="0"/>
                </a:cxn>
                <a:cxn ang="0">
                  <a:pos x="51" y="15"/>
                </a:cxn>
                <a:cxn ang="0">
                  <a:pos x="37" y="15"/>
                </a:cxn>
                <a:cxn ang="0">
                  <a:pos x="37" y="62"/>
                </a:cxn>
                <a:cxn ang="0">
                  <a:pos x="14" y="62"/>
                </a:cxn>
                <a:cxn ang="0">
                  <a:pos x="14" y="15"/>
                </a:cxn>
                <a:cxn ang="0">
                  <a:pos x="0" y="15"/>
                </a:cxn>
                <a:cxn ang="0">
                  <a:pos x="0" y="0"/>
                </a:cxn>
              </a:cxnLst>
              <a:rect l="0" t="0" r="r" b="b"/>
              <a:pathLst>
                <a:path w="51" h="62">
                  <a:moveTo>
                    <a:pt x="0" y="0"/>
                  </a:moveTo>
                  <a:lnTo>
                    <a:pt x="51" y="0"/>
                  </a:lnTo>
                  <a:lnTo>
                    <a:pt x="51" y="15"/>
                  </a:lnTo>
                  <a:lnTo>
                    <a:pt x="37" y="15"/>
                  </a:lnTo>
                  <a:lnTo>
                    <a:pt x="37" y="62"/>
                  </a:lnTo>
                  <a:lnTo>
                    <a:pt x="14" y="62"/>
                  </a:lnTo>
                  <a:lnTo>
                    <a:pt x="14" y="15"/>
                  </a:lnTo>
                  <a:lnTo>
                    <a:pt x="0" y="15"/>
                  </a:lnTo>
                  <a:lnTo>
                    <a:pt x="0" y="0"/>
                  </a:lnTo>
                  <a:close/>
                </a:path>
              </a:pathLst>
            </a:custGeom>
            <a:solidFill>
              <a:srgbClr val="999999"/>
            </a:solid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18" name="Freeform 18"/>
            <p:cNvSpPr>
              <a:spLocks/>
            </p:cNvSpPr>
            <p:nvPr userDrawn="1"/>
          </p:nvSpPr>
          <p:spPr bwMode="auto">
            <a:xfrm>
              <a:off x="3080" y="4107"/>
              <a:ext cx="55" cy="62"/>
            </a:xfrm>
            <a:custGeom>
              <a:avLst/>
              <a:gdLst/>
              <a:ahLst/>
              <a:cxnLst>
                <a:cxn ang="0">
                  <a:pos x="0" y="0"/>
                </a:cxn>
                <a:cxn ang="0">
                  <a:pos x="24" y="0"/>
                </a:cxn>
                <a:cxn ang="0">
                  <a:pos x="24" y="21"/>
                </a:cxn>
                <a:cxn ang="0">
                  <a:pos x="32" y="21"/>
                </a:cxn>
                <a:cxn ang="0">
                  <a:pos x="32" y="0"/>
                </a:cxn>
                <a:cxn ang="0">
                  <a:pos x="55" y="0"/>
                </a:cxn>
                <a:cxn ang="0">
                  <a:pos x="55" y="62"/>
                </a:cxn>
                <a:cxn ang="0">
                  <a:pos x="32" y="62"/>
                </a:cxn>
                <a:cxn ang="0">
                  <a:pos x="32" y="38"/>
                </a:cxn>
                <a:cxn ang="0">
                  <a:pos x="24" y="38"/>
                </a:cxn>
                <a:cxn ang="0">
                  <a:pos x="24" y="62"/>
                </a:cxn>
                <a:cxn ang="0">
                  <a:pos x="0" y="62"/>
                </a:cxn>
                <a:cxn ang="0">
                  <a:pos x="0" y="0"/>
                </a:cxn>
              </a:cxnLst>
              <a:rect l="0" t="0" r="r" b="b"/>
              <a:pathLst>
                <a:path w="55" h="62">
                  <a:moveTo>
                    <a:pt x="0" y="0"/>
                  </a:moveTo>
                  <a:lnTo>
                    <a:pt x="24" y="0"/>
                  </a:lnTo>
                  <a:lnTo>
                    <a:pt x="24" y="21"/>
                  </a:lnTo>
                  <a:lnTo>
                    <a:pt x="32" y="21"/>
                  </a:lnTo>
                  <a:lnTo>
                    <a:pt x="32" y="0"/>
                  </a:lnTo>
                  <a:lnTo>
                    <a:pt x="55" y="0"/>
                  </a:lnTo>
                  <a:lnTo>
                    <a:pt x="55" y="62"/>
                  </a:lnTo>
                  <a:lnTo>
                    <a:pt x="32" y="62"/>
                  </a:lnTo>
                  <a:lnTo>
                    <a:pt x="32" y="38"/>
                  </a:lnTo>
                  <a:lnTo>
                    <a:pt x="24" y="38"/>
                  </a:lnTo>
                  <a:lnTo>
                    <a:pt x="24" y="62"/>
                  </a:lnTo>
                  <a:lnTo>
                    <a:pt x="0" y="62"/>
                  </a:lnTo>
                  <a:lnTo>
                    <a:pt x="0" y="0"/>
                  </a:lnTo>
                  <a:close/>
                </a:path>
              </a:pathLst>
            </a:custGeom>
            <a:solidFill>
              <a:srgbClr val="999999"/>
            </a:solid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19" name="Freeform 19"/>
            <p:cNvSpPr>
              <a:spLocks/>
            </p:cNvSpPr>
            <p:nvPr userDrawn="1"/>
          </p:nvSpPr>
          <p:spPr bwMode="auto">
            <a:xfrm>
              <a:off x="3154" y="4107"/>
              <a:ext cx="47" cy="62"/>
            </a:xfrm>
            <a:custGeom>
              <a:avLst/>
              <a:gdLst/>
              <a:ahLst/>
              <a:cxnLst>
                <a:cxn ang="0">
                  <a:pos x="0" y="0"/>
                </a:cxn>
                <a:cxn ang="0">
                  <a:pos x="47" y="0"/>
                </a:cxn>
                <a:cxn ang="0">
                  <a:pos x="47" y="15"/>
                </a:cxn>
                <a:cxn ang="0">
                  <a:pos x="22" y="15"/>
                </a:cxn>
                <a:cxn ang="0">
                  <a:pos x="22" y="25"/>
                </a:cxn>
                <a:cxn ang="0">
                  <a:pos x="45" y="25"/>
                </a:cxn>
                <a:cxn ang="0">
                  <a:pos x="45" y="37"/>
                </a:cxn>
                <a:cxn ang="0">
                  <a:pos x="22" y="37"/>
                </a:cxn>
                <a:cxn ang="0">
                  <a:pos x="22" y="48"/>
                </a:cxn>
                <a:cxn ang="0">
                  <a:pos x="47" y="48"/>
                </a:cxn>
                <a:cxn ang="0">
                  <a:pos x="47" y="62"/>
                </a:cxn>
                <a:cxn ang="0">
                  <a:pos x="0" y="62"/>
                </a:cxn>
                <a:cxn ang="0">
                  <a:pos x="0" y="0"/>
                </a:cxn>
              </a:cxnLst>
              <a:rect l="0" t="0" r="r" b="b"/>
              <a:pathLst>
                <a:path w="47" h="62">
                  <a:moveTo>
                    <a:pt x="0" y="0"/>
                  </a:moveTo>
                  <a:lnTo>
                    <a:pt x="47" y="0"/>
                  </a:lnTo>
                  <a:lnTo>
                    <a:pt x="47" y="15"/>
                  </a:lnTo>
                  <a:lnTo>
                    <a:pt x="22" y="15"/>
                  </a:lnTo>
                  <a:lnTo>
                    <a:pt x="22" y="25"/>
                  </a:lnTo>
                  <a:lnTo>
                    <a:pt x="45" y="25"/>
                  </a:lnTo>
                  <a:lnTo>
                    <a:pt x="45" y="37"/>
                  </a:lnTo>
                  <a:lnTo>
                    <a:pt x="22" y="37"/>
                  </a:lnTo>
                  <a:lnTo>
                    <a:pt x="22" y="48"/>
                  </a:lnTo>
                  <a:lnTo>
                    <a:pt x="47" y="48"/>
                  </a:lnTo>
                  <a:lnTo>
                    <a:pt x="47" y="62"/>
                  </a:lnTo>
                  <a:lnTo>
                    <a:pt x="0" y="62"/>
                  </a:lnTo>
                  <a:lnTo>
                    <a:pt x="0" y="0"/>
                  </a:lnTo>
                  <a:close/>
                </a:path>
              </a:pathLst>
            </a:custGeom>
            <a:solidFill>
              <a:srgbClr val="999999"/>
            </a:solid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20" name="Freeform 20"/>
            <p:cNvSpPr>
              <a:spLocks noEditPoints="1"/>
            </p:cNvSpPr>
            <p:nvPr userDrawn="1"/>
          </p:nvSpPr>
          <p:spPr bwMode="auto">
            <a:xfrm>
              <a:off x="3259" y="4107"/>
              <a:ext cx="57" cy="62"/>
            </a:xfrm>
            <a:custGeom>
              <a:avLst/>
              <a:gdLst/>
              <a:ahLst/>
              <a:cxnLst>
                <a:cxn ang="0">
                  <a:pos x="24" y="37"/>
                </a:cxn>
                <a:cxn ang="0">
                  <a:pos x="29" y="37"/>
                </a:cxn>
                <a:cxn ang="0">
                  <a:pos x="29" y="37"/>
                </a:cxn>
                <a:cxn ang="0">
                  <a:pos x="32" y="38"/>
                </a:cxn>
                <a:cxn ang="0">
                  <a:pos x="33" y="40"/>
                </a:cxn>
                <a:cxn ang="0">
                  <a:pos x="33" y="43"/>
                </a:cxn>
                <a:cxn ang="0">
                  <a:pos x="33" y="43"/>
                </a:cxn>
                <a:cxn ang="0">
                  <a:pos x="32" y="47"/>
                </a:cxn>
                <a:cxn ang="0">
                  <a:pos x="31" y="49"/>
                </a:cxn>
                <a:cxn ang="0">
                  <a:pos x="28" y="49"/>
                </a:cxn>
                <a:cxn ang="0">
                  <a:pos x="24" y="49"/>
                </a:cxn>
                <a:cxn ang="0">
                  <a:pos x="24" y="37"/>
                </a:cxn>
                <a:cxn ang="0">
                  <a:pos x="0" y="62"/>
                </a:cxn>
                <a:cxn ang="0">
                  <a:pos x="37" y="62"/>
                </a:cxn>
                <a:cxn ang="0">
                  <a:pos x="37" y="62"/>
                </a:cxn>
                <a:cxn ang="0">
                  <a:pos x="43" y="62"/>
                </a:cxn>
                <a:cxn ang="0">
                  <a:pos x="47" y="60"/>
                </a:cxn>
                <a:cxn ang="0">
                  <a:pos x="50" y="59"/>
                </a:cxn>
                <a:cxn ang="0">
                  <a:pos x="52" y="58"/>
                </a:cxn>
                <a:cxn ang="0">
                  <a:pos x="57" y="52"/>
                </a:cxn>
                <a:cxn ang="0">
                  <a:pos x="57" y="47"/>
                </a:cxn>
                <a:cxn ang="0">
                  <a:pos x="57" y="47"/>
                </a:cxn>
                <a:cxn ang="0">
                  <a:pos x="55" y="40"/>
                </a:cxn>
                <a:cxn ang="0">
                  <a:pos x="52" y="36"/>
                </a:cxn>
                <a:cxn ang="0">
                  <a:pos x="47" y="32"/>
                </a:cxn>
                <a:cxn ang="0">
                  <a:pos x="41" y="30"/>
                </a:cxn>
                <a:cxn ang="0">
                  <a:pos x="41" y="30"/>
                </a:cxn>
                <a:cxn ang="0">
                  <a:pos x="41" y="30"/>
                </a:cxn>
                <a:cxn ang="0">
                  <a:pos x="47" y="29"/>
                </a:cxn>
                <a:cxn ang="0">
                  <a:pos x="51" y="26"/>
                </a:cxn>
                <a:cxn ang="0">
                  <a:pos x="55" y="22"/>
                </a:cxn>
                <a:cxn ang="0">
                  <a:pos x="55" y="15"/>
                </a:cxn>
                <a:cxn ang="0">
                  <a:pos x="55" y="15"/>
                </a:cxn>
                <a:cxn ang="0">
                  <a:pos x="55" y="10"/>
                </a:cxn>
                <a:cxn ang="0">
                  <a:pos x="54" y="7"/>
                </a:cxn>
                <a:cxn ang="0">
                  <a:pos x="51" y="4"/>
                </a:cxn>
                <a:cxn ang="0">
                  <a:pos x="44" y="2"/>
                </a:cxn>
                <a:cxn ang="0">
                  <a:pos x="33" y="0"/>
                </a:cxn>
                <a:cxn ang="0">
                  <a:pos x="0" y="0"/>
                </a:cxn>
                <a:cxn ang="0">
                  <a:pos x="0" y="62"/>
                </a:cxn>
                <a:cxn ang="0">
                  <a:pos x="24" y="14"/>
                </a:cxn>
                <a:cxn ang="0">
                  <a:pos x="28" y="14"/>
                </a:cxn>
                <a:cxn ang="0">
                  <a:pos x="28" y="14"/>
                </a:cxn>
                <a:cxn ang="0">
                  <a:pos x="31" y="14"/>
                </a:cxn>
                <a:cxn ang="0">
                  <a:pos x="32" y="15"/>
                </a:cxn>
                <a:cxn ang="0">
                  <a:pos x="33" y="19"/>
                </a:cxn>
                <a:cxn ang="0">
                  <a:pos x="33" y="19"/>
                </a:cxn>
                <a:cxn ang="0">
                  <a:pos x="32" y="23"/>
                </a:cxn>
                <a:cxn ang="0">
                  <a:pos x="31" y="25"/>
                </a:cxn>
                <a:cxn ang="0">
                  <a:pos x="28" y="25"/>
                </a:cxn>
                <a:cxn ang="0">
                  <a:pos x="24" y="25"/>
                </a:cxn>
                <a:cxn ang="0">
                  <a:pos x="24" y="14"/>
                </a:cxn>
              </a:cxnLst>
              <a:rect l="0" t="0" r="r" b="b"/>
              <a:pathLst>
                <a:path w="57" h="62">
                  <a:moveTo>
                    <a:pt x="24" y="37"/>
                  </a:moveTo>
                  <a:lnTo>
                    <a:pt x="29" y="37"/>
                  </a:lnTo>
                  <a:lnTo>
                    <a:pt x="29" y="37"/>
                  </a:lnTo>
                  <a:lnTo>
                    <a:pt x="32" y="38"/>
                  </a:lnTo>
                  <a:lnTo>
                    <a:pt x="33" y="40"/>
                  </a:lnTo>
                  <a:lnTo>
                    <a:pt x="33" y="43"/>
                  </a:lnTo>
                  <a:lnTo>
                    <a:pt x="33" y="43"/>
                  </a:lnTo>
                  <a:lnTo>
                    <a:pt x="32" y="47"/>
                  </a:lnTo>
                  <a:lnTo>
                    <a:pt x="31" y="49"/>
                  </a:lnTo>
                  <a:lnTo>
                    <a:pt x="28" y="49"/>
                  </a:lnTo>
                  <a:lnTo>
                    <a:pt x="24" y="49"/>
                  </a:lnTo>
                  <a:lnTo>
                    <a:pt x="24" y="37"/>
                  </a:lnTo>
                  <a:close/>
                  <a:moveTo>
                    <a:pt x="0" y="62"/>
                  </a:moveTo>
                  <a:lnTo>
                    <a:pt x="37" y="62"/>
                  </a:lnTo>
                  <a:lnTo>
                    <a:pt x="37" y="62"/>
                  </a:lnTo>
                  <a:lnTo>
                    <a:pt x="43" y="62"/>
                  </a:lnTo>
                  <a:lnTo>
                    <a:pt x="47" y="60"/>
                  </a:lnTo>
                  <a:lnTo>
                    <a:pt x="50" y="59"/>
                  </a:lnTo>
                  <a:lnTo>
                    <a:pt x="52" y="58"/>
                  </a:lnTo>
                  <a:lnTo>
                    <a:pt x="57" y="52"/>
                  </a:lnTo>
                  <a:lnTo>
                    <a:pt x="57" y="47"/>
                  </a:lnTo>
                  <a:lnTo>
                    <a:pt x="57" y="47"/>
                  </a:lnTo>
                  <a:lnTo>
                    <a:pt x="55" y="40"/>
                  </a:lnTo>
                  <a:lnTo>
                    <a:pt x="52" y="36"/>
                  </a:lnTo>
                  <a:lnTo>
                    <a:pt x="47" y="32"/>
                  </a:lnTo>
                  <a:lnTo>
                    <a:pt x="41" y="30"/>
                  </a:lnTo>
                  <a:lnTo>
                    <a:pt x="41" y="30"/>
                  </a:lnTo>
                  <a:lnTo>
                    <a:pt x="41" y="30"/>
                  </a:lnTo>
                  <a:lnTo>
                    <a:pt x="47" y="29"/>
                  </a:lnTo>
                  <a:lnTo>
                    <a:pt x="51" y="26"/>
                  </a:lnTo>
                  <a:lnTo>
                    <a:pt x="55" y="22"/>
                  </a:lnTo>
                  <a:lnTo>
                    <a:pt x="55" y="15"/>
                  </a:lnTo>
                  <a:lnTo>
                    <a:pt x="55" y="15"/>
                  </a:lnTo>
                  <a:lnTo>
                    <a:pt x="55" y="10"/>
                  </a:lnTo>
                  <a:lnTo>
                    <a:pt x="54" y="7"/>
                  </a:lnTo>
                  <a:lnTo>
                    <a:pt x="51" y="4"/>
                  </a:lnTo>
                  <a:lnTo>
                    <a:pt x="44" y="2"/>
                  </a:lnTo>
                  <a:lnTo>
                    <a:pt x="33" y="0"/>
                  </a:lnTo>
                  <a:lnTo>
                    <a:pt x="0" y="0"/>
                  </a:lnTo>
                  <a:lnTo>
                    <a:pt x="0" y="62"/>
                  </a:lnTo>
                  <a:close/>
                  <a:moveTo>
                    <a:pt x="24" y="14"/>
                  </a:moveTo>
                  <a:lnTo>
                    <a:pt x="28" y="14"/>
                  </a:lnTo>
                  <a:lnTo>
                    <a:pt x="28" y="14"/>
                  </a:lnTo>
                  <a:lnTo>
                    <a:pt x="31" y="14"/>
                  </a:lnTo>
                  <a:lnTo>
                    <a:pt x="32" y="15"/>
                  </a:lnTo>
                  <a:lnTo>
                    <a:pt x="33" y="19"/>
                  </a:lnTo>
                  <a:lnTo>
                    <a:pt x="33" y="19"/>
                  </a:lnTo>
                  <a:lnTo>
                    <a:pt x="32" y="23"/>
                  </a:lnTo>
                  <a:lnTo>
                    <a:pt x="31" y="25"/>
                  </a:lnTo>
                  <a:lnTo>
                    <a:pt x="28" y="25"/>
                  </a:lnTo>
                  <a:lnTo>
                    <a:pt x="24" y="25"/>
                  </a:lnTo>
                  <a:lnTo>
                    <a:pt x="24" y="14"/>
                  </a:lnTo>
                  <a:close/>
                </a:path>
              </a:pathLst>
            </a:custGeom>
            <a:solidFill>
              <a:srgbClr val="999999"/>
            </a:solid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21" name="Freeform 21"/>
            <p:cNvSpPr>
              <a:spLocks/>
            </p:cNvSpPr>
            <p:nvPr userDrawn="1"/>
          </p:nvSpPr>
          <p:spPr bwMode="auto">
            <a:xfrm>
              <a:off x="3332" y="4107"/>
              <a:ext cx="46" cy="62"/>
            </a:xfrm>
            <a:custGeom>
              <a:avLst/>
              <a:gdLst/>
              <a:ahLst/>
              <a:cxnLst>
                <a:cxn ang="0">
                  <a:pos x="0" y="0"/>
                </a:cxn>
                <a:cxn ang="0">
                  <a:pos x="46" y="0"/>
                </a:cxn>
                <a:cxn ang="0">
                  <a:pos x="46" y="15"/>
                </a:cxn>
                <a:cxn ang="0">
                  <a:pos x="23" y="15"/>
                </a:cxn>
                <a:cxn ang="0">
                  <a:pos x="23" y="25"/>
                </a:cxn>
                <a:cxn ang="0">
                  <a:pos x="45" y="25"/>
                </a:cxn>
                <a:cxn ang="0">
                  <a:pos x="45" y="37"/>
                </a:cxn>
                <a:cxn ang="0">
                  <a:pos x="23" y="37"/>
                </a:cxn>
                <a:cxn ang="0">
                  <a:pos x="23" y="48"/>
                </a:cxn>
                <a:cxn ang="0">
                  <a:pos x="46" y="48"/>
                </a:cxn>
                <a:cxn ang="0">
                  <a:pos x="46" y="62"/>
                </a:cxn>
                <a:cxn ang="0">
                  <a:pos x="0" y="62"/>
                </a:cxn>
                <a:cxn ang="0">
                  <a:pos x="0" y="0"/>
                </a:cxn>
              </a:cxnLst>
              <a:rect l="0" t="0" r="r" b="b"/>
              <a:pathLst>
                <a:path w="46" h="62">
                  <a:moveTo>
                    <a:pt x="0" y="0"/>
                  </a:moveTo>
                  <a:lnTo>
                    <a:pt x="46" y="0"/>
                  </a:lnTo>
                  <a:lnTo>
                    <a:pt x="46" y="15"/>
                  </a:lnTo>
                  <a:lnTo>
                    <a:pt x="23" y="15"/>
                  </a:lnTo>
                  <a:lnTo>
                    <a:pt x="23" y="25"/>
                  </a:lnTo>
                  <a:lnTo>
                    <a:pt x="45" y="25"/>
                  </a:lnTo>
                  <a:lnTo>
                    <a:pt x="45" y="37"/>
                  </a:lnTo>
                  <a:lnTo>
                    <a:pt x="23" y="37"/>
                  </a:lnTo>
                  <a:lnTo>
                    <a:pt x="23" y="48"/>
                  </a:lnTo>
                  <a:lnTo>
                    <a:pt x="46" y="48"/>
                  </a:lnTo>
                  <a:lnTo>
                    <a:pt x="46" y="62"/>
                  </a:lnTo>
                  <a:lnTo>
                    <a:pt x="0" y="62"/>
                  </a:lnTo>
                  <a:lnTo>
                    <a:pt x="0" y="0"/>
                  </a:lnTo>
                  <a:close/>
                </a:path>
              </a:pathLst>
            </a:custGeom>
            <a:solidFill>
              <a:srgbClr val="999999"/>
            </a:solid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22" name="Freeform 22"/>
            <p:cNvSpPr>
              <a:spLocks/>
            </p:cNvSpPr>
            <p:nvPr userDrawn="1"/>
          </p:nvSpPr>
          <p:spPr bwMode="auto">
            <a:xfrm>
              <a:off x="3391" y="4106"/>
              <a:ext cx="56" cy="65"/>
            </a:xfrm>
            <a:custGeom>
              <a:avLst/>
              <a:gdLst/>
              <a:ahLst/>
              <a:cxnLst>
                <a:cxn ang="0">
                  <a:pos x="34" y="19"/>
                </a:cxn>
                <a:cxn ang="0">
                  <a:pos x="33" y="13"/>
                </a:cxn>
                <a:cxn ang="0">
                  <a:pos x="28" y="12"/>
                </a:cxn>
                <a:cxn ang="0">
                  <a:pos x="26" y="13"/>
                </a:cxn>
                <a:cxn ang="0">
                  <a:pos x="24" y="16"/>
                </a:cxn>
                <a:cxn ang="0">
                  <a:pos x="28" y="23"/>
                </a:cxn>
                <a:cxn ang="0">
                  <a:pos x="46" y="29"/>
                </a:cxn>
                <a:cxn ang="0">
                  <a:pos x="54" y="37"/>
                </a:cxn>
                <a:cxn ang="0">
                  <a:pos x="56" y="44"/>
                </a:cxn>
                <a:cxn ang="0">
                  <a:pos x="54" y="53"/>
                </a:cxn>
                <a:cxn ang="0">
                  <a:pos x="49" y="60"/>
                </a:cxn>
                <a:cxn ang="0">
                  <a:pos x="39" y="64"/>
                </a:cxn>
                <a:cxn ang="0">
                  <a:pos x="30" y="65"/>
                </a:cxn>
                <a:cxn ang="0">
                  <a:pos x="13" y="63"/>
                </a:cxn>
                <a:cxn ang="0">
                  <a:pos x="5" y="59"/>
                </a:cxn>
                <a:cxn ang="0">
                  <a:pos x="1" y="52"/>
                </a:cxn>
                <a:cxn ang="0">
                  <a:pos x="23" y="45"/>
                </a:cxn>
                <a:cxn ang="0">
                  <a:pos x="24" y="52"/>
                </a:cxn>
                <a:cxn ang="0">
                  <a:pos x="26" y="53"/>
                </a:cxn>
                <a:cxn ang="0">
                  <a:pos x="28" y="53"/>
                </a:cxn>
                <a:cxn ang="0">
                  <a:pos x="31" y="52"/>
                </a:cxn>
                <a:cxn ang="0">
                  <a:pos x="33" y="48"/>
                </a:cxn>
                <a:cxn ang="0">
                  <a:pos x="31" y="44"/>
                </a:cxn>
                <a:cxn ang="0">
                  <a:pos x="18" y="38"/>
                </a:cxn>
                <a:cxn ang="0">
                  <a:pos x="7" y="33"/>
                </a:cxn>
                <a:cxn ang="0">
                  <a:pos x="1" y="20"/>
                </a:cxn>
                <a:cxn ang="0">
                  <a:pos x="1" y="16"/>
                </a:cxn>
                <a:cxn ang="0">
                  <a:pos x="5" y="8"/>
                </a:cxn>
                <a:cxn ang="0">
                  <a:pos x="12" y="3"/>
                </a:cxn>
                <a:cxn ang="0">
                  <a:pos x="28" y="0"/>
                </a:cxn>
                <a:cxn ang="0">
                  <a:pos x="35" y="0"/>
                </a:cxn>
                <a:cxn ang="0">
                  <a:pos x="46" y="3"/>
                </a:cxn>
                <a:cxn ang="0">
                  <a:pos x="52" y="8"/>
                </a:cxn>
                <a:cxn ang="0">
                  <a:pos x="54" y="19"/>
                </a:cxn>
              </a:cxnLst>
              <a:rect l="0" t="0" r="r" b="b"/>
              <a:pathLst>
                <a:path w="56" h="65">
                  <a:moveTo>
                    <a:pt x="34" y="19"/>
                  </a:moveTo>
                  <a:lnTo>
                    <a:pt x="34" y="19"/>
                  </a:lnTo>
                  <a:lnTo>
                    <a:pt x="33" y="13"/>
                  </a:lnTo>
                  <a:lnTo>
                    <a:pt x="33" y="13"/>
                  </a:lnTo>
                  <a:lnTo>
                    <a:pt x="31" y="12"/>
                  </a:lnTo>
                  <a:lnTo>
                    <a:pt x="28" y="12"/>
                  </a:lnTo>
                  <a:lnTo>
                    <a:pt x="28" y="12"/>
                  </a:lnTo>
                  <a:lnTo>
                    <a:pt x="26" y="13"/>
                  </a:lnTo>
                  <a:lnTo>
                    <a:pt x="24" y="16"/>
                  </a:lnTo>
                  <a:lnTo>
                    <a:pt x="24" y="16"/>
                  </a:lnTo>
                  <a:lnTo>
                    <a:pt x="26" y="20"/>
                  </a:lnTo>
                  <a:lnTo>
                    <a:pt x="28" y="23"/>
                  </a:lnTo>
                  <a:lnTo>
                    <a:pt x="41" y="26"/>
                  </a:lnTo>
                  <a:lnTo>
                    <a:pt x="46" y="29"/>
                  </a:lnTo>
                  <a:lnTo>
                    <a:pt x="52" y="31"/>
                  </a:lnTo>
                  <a:lnTo>
                    <a:pt x="54" y="37"/>
                  </a:lnTo>
                  <a:lnTo>
                    <a:pt x="56" y="44"/>
                  </a:lnTo>
                  <a:lnTo>
                    <a:pt x="56" y="44"/>
                  </a:lnTo>
                  <a:lnTo>
                    <a:pt x="56" y="49"/>
                  </a:lnTo>
                  <a:lnTo>
                    <a:pt x="54" y="53"/>
                  </a:lnTo>
                  <a:lnTo>
                    <a:pt x="52" y="57"/>
                  </a:lnTo>
                  <a:lnTo>
                    <a:pt x="49" y="60"/>
                  </a:lnTo>
                  <a:lnTo>
                    <a:pt x="45" y="63"/>
                  </a:lnTo>
                  <a:lnTo>
                    <a:pt x="39" y="64"/>
                  </a:lnTo>
                  <a:lnTo>
                    <a:pt x="30" y="65"/>
                  </a:lnTo>
                  <a:lnTo>
                    <a:pt x="30" y="65"/>
                  </a:lnTo>
                  <a:lnTo>
                    <a:pt x="19" y="64"/>
                  </a:lnTo>
                  <a:lnTo>
                    <a:pt x="13" y="63"/>
                  </a:lnTo>
                  <a:lnTo>
                    <a:pt x="9" y="61"/>
                  </a:lnTo>
                  <a:lnTo>
                    <a:pt x="5" y="59"/>
                  </a:lnTo>
                  <a:lnTo>
                    <a:pt x="3" y="56"/>
                  </a:lnTo>
                  <a:lnTo>
                    <a:pt x="1" y="52"/>
                  </a:lnTo>
                  <a:lnTo>
                    <a:pt x="0" y="45"/>
                  </a:lnTo>
                  <a:lnTo>
                    <a:pt x="23" y="45"/>
                  </a:lnTo>
                  <a:lnTo>
                    <a:pt x="23" y="45"/>
                  </a:lnTo>
                  <a:lnTo>
                    <a:pt x="24" y="52"/>
                  </a:lnTo>
                  <a:lnTo>
                    <a:pt x="24" y="52"/>
                  </a:lnTo>
                  <a:lnTo>
                    <a:pt x="26" y="53"/>
                  </a:lnTo>
                  <a:lnTo>
                    <a:pt x="28" y="53"/>
                  </a:lnTo>
                  <a:lnTo>
                    <a:pt x="28" y="53"/>
                  </a:lnTo>
                  <a:lnTo>
                    <a:pt x="30" y="53"/>
                  </a:lnTo>
                  <a:lnTo>
                    <a:pt x="31" y="52"/>
                  </a:lnTo>
                  <a:lnTo>
                    <a:pt x="33" y="50"/>
                  </a:lnTo>
                  <a:lnTo>
                    <a:pt x="33" y="48"/>
                  </a:lnTo>
                  <a:lnTo>
                    <a:pt x="33" y="48"/>
                  </a:lnTo>
                  <a:lnTo>
                    <a:pt x="31" y="44"/>
                  </a:lnTo>
                  <a:lnTo>
                    <a:pt x="28" y="41"/>
                  </a:lnTo>
                  <a:lnTo>
                    <a:pt x="18" y="38"/>
                  </a:lnTo>
                  <a:lnTo>
                    <a:pt x="11" y="35"/>
                  </a:lnTo>
                  <a:lnTo>
                    <a:pt x="7" y="33"/>
                  </a:lnTo>
                  <a:lnTo>
                    <a:pt x="3" y="29"/>
                  </a:lnTo>
                  <a:lnTo>
                    <a:pt x="1" y="20"/>
                  </a:lnTo>
                  <a:lnTo>
                    <a:pt x="1" y="20"/>
                  </a:lnTo>
                  <a:lnTo>
                    <a:pt x="1" y="16"/>
                  </a:lnTo>
                  <a:lnTo>
                    <a:pt x="3" y="11"/>
                  </a:lnTo>
                  <a:lnTo>
                    <a:pt x="5" y="8"/>
                  </a:lnTo>
                  <a:lnTo>
                    <a:pt x="8" y="5"/>
                  </a:lnTo>
                  <a:lnTo>
                    <a:pt x="12" y="3"/>
                  </a:lnTo>
                  <a:lnTo>
                    <a:pt x="16" y="1"/>
                  </a:lnTo>
                  <a:lnTo>
                    <a:pt x="28" y="0"/>
                  </a:lnTo>
                  <a:lnTo>
                    <a:pt x="28" y="0"/>
                  </a:lnTo>
                  <a:lnTo>
                    <a:pt x="35" y="0"/>
                  </a:lnTo>
                  <a:lnTo>
                    <a:pt x="41" y="1"/>
                  </a:lnTo>
                  <a:lnTo>
                    <a:pt x="46" y="3"/>
                  </a:lnTo>
                  <a:lnTo>
                    <a:pt x="49" y="5"/>
                  </a:lnTo>
                  <a:lnTo>
                    <a:pt x="52" y="8"/>
                  </a:lnTo>
                  <a:lnTo>
                    <a:pt x="53" y="11"/>
                  </a:lnTo>
                  <a:lnTo>
                    <a:pt x="54" y="19"/>
                  </a:lnTo>
                  <a:lnTo>
                    <a:pt x="34" y="19"/>
                  </a:lnTo>
                  <a:close/>
                </a:path>
              </a:pathLst>
            </a:custGeom>
            <a:solidFill>
              <a:srgbClr val="999999"/>
            </a:solid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23" name="Freeform 23"/>
            <p:cNvSpPr>
              <a:spLocks/>
            </p:cNvSpPr>
            <p:nvPr userDrawn="1"/>
          </p:nvSpPr>
          <p:spPr bwMode="auto">
            <a:xfrm>
              <a:off x="3456" y="4107"/>
              <a:ext cx="51" cy="62"/>
            </a:xfrm>
            <a:custGeom>
              <a:avLst/>
              <a:gdLst/>
              <a:ahLst/>
              <a:cxnLst>
                <a:cxn ang="0">
                  <a:pos x="0" y="0"/>
                </a:cxn>
                <a:cxn ang="0">
                  <a:pos x="51" y="0"/>
                </a:cxn>
                <a:cxn ang="0">
                  <a:pos x="51" y="15"/>
                </a:cxn>
                <a:cxn ang="0">
                  <a:pos x="37" y="15"/>
                </a:cxn>
                <a:cxn ang="0">
                  <a:pos x="37" y="62"/>
                </a:cxn>
                <a:cxn ang="0">
                  <a:pos x="14" y="62"/>
                </a:cxn>
                <a:cxn ang="0">
                  <a:pos x="14" y="15"/>
                </a:cxn>
                <a:cxn ang="0">
                  <a:pos x="0" y="15"/>
                </a:cxn>
                <a:cxn ang="0">
                  <a:pos x="0" y="0"/>
                </a:cxn>
              </a:cxnLst>
              <a:rect l="0" t="0" r="r" b="b"/>
              <a:pathLst>
                <a:path w="51" h="62">
                  <a:moveTo>
                    <a:pt x="0" y="0"/>
                  </a:moveTo>
                  <a:lnTo>
                    <a:pt x="51" y="0"/>
                  </a:lnTo>
                  <a:lnTo>
                    <a:pt x="51" y="15"/>
                  </a:lnTo>
                  <a:lnTo>
                    <a:pt x="37" y="15"/>
                  </a:lnTo>
                  <a:lnTo>
                    <a:pt x="37" y="62"/>
                  </a:lnTo>
                  <a:lnTo>
                    <a:pt x="14" y="62"/>
                  </a:lnTo>
                  <a:lnTo>
                    <a:pt x="14" y="15"/>
                  </a:lnTo>
                  <a:lnTo>
                    <a:pt x="0" y="15"/>
                  </a:lnTo>
                  <a:lnTo>
                    <a:pt x="0" y="0"/>
                  </a:lnTo>
                  <a:close/>
                </a:path>
              </a:pathLst>
            </a:custGeom>
            <a:solidFill>
              <a:srgbClr val="999999"/>
            </a:solid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24" name="Freeform 24"/>
            <p:cNvSpPr>
              <a:spLocks noEditPoints="1"/>
            </p:cNvSpPr>
            <p:nvPr userDrawn="1"/>
          </p:nvSpPr>
          <p:spPr bwMode="auto">
            <a:xfrm>
              <a:off x="3567" y="4107"/>
              <a:ext cx="59" cy="62"/>
            </a:xfrm>
            <a:custGeom>
              <a:avLst/>
              <a:gdLst/>
              <a:ahLst/>
              <a:cxnLst>
                <a:cxn ang="0">
                  <a:pos x="23" y="12"/>
                </a:cxn>
                <a:cxn ang="0">
                  <a:pos x="26" y="12"/>
                </a:cxn>
                <a:cxn ang="0">
                  <a:pos x="26" y="12"/>
                </a:cxn>
                <a:cxn ang="0">
                  <a:pos x="29" y="12"/>
                </a:cxn>
                <a:cxn ang="0">
                  <a:pos x="30" y="14"/>
                </a:cxn>
                <a:cxn ang="0">
                  <a:pos x="32" y="15"/>
                </a:cxn>
                <a:cxn ang="0">
                  <a:pos x="33" y="18"/>
                </a:cxn>
                <a:cxn ang="0">
                  <a:pos x="33" y="18"/>
                </a:cxn>
                <a:cxn ang="0">
                  <a:pos x="33" y="21"/>
                </a:cxn>
                <a:cxn ang="0">
                  <a:pos x="32" y="23"/>
                </a:cxn>
                <a:cxn ang="0">
                  <a:pos x="30" y="25"/>
                </a:cxn>
                <a:cxn ang="0">
                  <a:pos x="28" y="25"/>
                </a:cxn>
                <a:cxn ang="0">
                  <a:pos x="23" y="25"/>
                </a:cxn>
                <a:cxn ang="0">
                  <a:pos x="23" y="12"/>
                </a:cxn>
                <a:cxn ang="0">
                  <a:pos x="0" y="62"/>
                </a:cxn>
                <a:cxn ang="0">
                  <a:pos x="23" y="62"/>
                </a:cxn>
                <a:cxn ang="0">
                  <a:pos x="23" y="37"/>
                </a:cxn>
                <a:cxn ang="0">
                  <a:pos x="26" y="37"/>
                </a:cxn>
                <a:cxn ang="0">
                  <a:pos x="26" y="37"/>
                </a:cxn>
                <a:cxn ang="0">
                  <a:pos x="29" y="37"/>
                </a:cxn>
                <a:cxn ang="0">
                  <a:pos x="32" y="38"/>
                </a:cxn>
                <a:cxn ang="0">
                  <a:pos x="32" y="41"/>
                </a:cxn>
                <a:cxn ang="0">
                  <a:pos x="33" y="44"/>
                </a:cxn>
                <a:cxn ang="0">
                  <a:pos x="33" y="58"/>
                </a:cxn>
                <a:cxn ang="0">
                  <a:pos x="33" y="58"/>
                </a:cxn>
                <a:cxn ang="0">
                  <a:pos x="33" y="60"/>
                </a:cxn>
                <a:cxn ang="0">
                  <a:pos x="36" y="62"/>
                </a:cxn>
                <a:cxn ang="0">
                  <a:pos x="59" y="62"/>
                </a:cxn>
                <a:cxn ang="0">
                  <a:pos x="59" y="62"/>
                </a:cxn>
                <a:cxn ang="0">
                  <a:pos x="59" y="62"/>
                </a:cxn>
                <a:cxn ang="0">
                  <a:pos x="56" y="60"/>
                </a:cxn>
                <a:cxn ang="0">
                  <a:pos x="56" y="56"/>
                </a:cxn>
                <a:cxn ang="0">
                  <a:pos x="56" y="43"/>
                </a:cxn>
                <a:cxn ang="0">
                  <a:pos x="56" y="43"/>
                </a:cxn>
                <a:cxn ang="0">
                  <a:pos x="55" y="37"/>
                </a:cxn>
                <a:cxn ang="0">
                  <a:pos x="52" y="34"/>
                </a:cxn>
                <a:cxn ang="0">
                  <a:pos x="48" y="32"/>
                </a:cxn>
                <a:cxn ang="0">
                  <a:pos x="44" y="32"/>
                </a:cxn>
                <a:cxn ang="0">
                  <a:pos x="44" y="32"/>
                </a:cxn>
                <a:cxn ang="0">
                  <a:pos x="44" y="32"/>
                </a:cxn>
                <a:cxn ang="0">
                  <a:pos x="49" y="30"/>
                </a:cxn>
                <a:cxn ang="0">
                  <a:pos x="52" y="28"/>
                </a:cxn>
                <a:cxn ang="0">
                  <a:pos x="55" y="23"/>
                </a:cxn>
                <a:cxn ang="0">
                  <a:pos x="56" y="18"/>
                </a:cxn>
                <a:cxn ang="0">
                  <a:pos x="56" y="18"/>
                </a:cxn>
                <a:cxn ang="0">
                  <a:pos x="55" y="10"/>
                </a:cxn>
                <a:cxn ang="0">
                  <a:pos x="54" y="7"/>
                </a:cxn>
                <a:cxn ang="0">
                  <a:pos x="51" y="4"/>
                </a:cxn>
                <a:cxn ang="0">
                  <a:pos x="45" y="2"/>
                </a:cxn>
                <a:cxn ang="0">
                  <a:pos x="36" y="0"/>
                </a:cxn>
                <a:cxn ang="0">
                  <a:pos x="0" y="0"/>
                </a:cxn>
                <a:cxn ang="0">
                  <a:pos x="0" y="62"/>
                </a:cxn>
              </a:cxnLst>
              <a:rect l="0" t="0" r="r" b="b"/>
              <a:pathLst>
                <a:path w="59" h="62">
                  <a:moveTo>
                    <a:pt x="23" y="12"/>
                  </a:moveTo>
                  <a:lnTo>
                    <a:pt x="26" y="12"/>
                  </a:lnTo>
                  <a:lnTo>
                    <a:pt x="26" y="12"/>
                  </a:lnTo>
                  <a:lnTo>
                    <a:pt x="29" y="12"/>
                  </a:lnTo>
                  <a:lnTo>
                    <a:pt x="30" y="14"/>
                  </a:lnTo>
                  <a:lnTo>
                    <a:pt x="32" y="15"/>
                  </a:lnTo>
                  <a:lnTo>
                    <a:pt x="33" y="18"/>
                  </a:lnTo>
                  <a:lnTo>
                    <a:pt x="33" y="18"/>
                  </a:lnTo>
                  <a:lnTo>
                    <a:pt x="33" y="21"/>
                  </a:lnTo>
                  <a:lnTo>
                    <a:pt x="32" y="23"/>
                  </a:lnTo>
                  <a:lnTo>
                    <a:pt x="30" y="25"/>
                  </a:lnTo>
                  <a:lnTo>
                    <a:pt x="28" y="25"/>
                  </a:lnTo>
                  <a:lnTo>
                    <a:pt x="23" y="25"/>
                  </a:lnTo>
                  <a:lnTo>
                    <a:pt x="23" y="12"/>
                  </a:lnTo>
                  <a:close/>
                  <a:moveTo>
                    <a:pt x="0" y="62"/>
                  </a:moveTo>
                  <a:lnTo>
                    <a:pt x="23" y="62"/>
                  </a:lnTo>
                  <a:lnTo>
                    <a:pt x="23" y="37"/>
                  </a:lnTo>
                  <a:lnTo>
                    <a:pt x="26" y="37"/>
                  </a:lnTo>
                  <a:lnTo>
                    <a:pt x="26" y="37"/>
                  </a:lnTo>
                  <a:lnTo>
                    <a:pt x="29" y="37"/>
                  </a:lnTo>
                  <a:lnTo>
                    <a:pt x="32" y="38"/>
                  </a:lnTo>
                  <a:lnTo>
                    <a:pt x="32" y="41"/>
                  </a:lnTo>
                  <a:lnTo>
                    <a:pt x="33" y="44"/>
                  </a:lnTo>
                  <a:lnTo>
                    <a:pt x="33" y="58"/>
                  </a:lnTo>
                  <a:lnTo>
                    <a:pt x="33" y="58"/>
                  </a:lnTo>
                  <a:lnTo>
                    <a:pt x="33" y="60"/>
                  </a:lnTo>
                  <a:lnTo>
                    <a:pt x="36" y="62"/>
                  </a:lnTo>
                  <a:lnTo>
                    <a:pt x="59" y="62"/>
                  </a:lnTo>
                  <a:lnTo>
                    <a:pt x="59" y="62"/>
                  </a:lnTo>
                  <a:lnTo>
                    <a:pt x="59" y="62"/>
                  </a:lnTo>
                  <a:lnTo>
                    <a:pt x="56" y="60"/>
                  </a:lnTo>
                  <a:lnTo>
                    <a:pt x="56" y="56"/>
                  </a:lnTo>
                  <a:lnTo>
                    <a:pt x="56" y="43"/>
                  </a:lnTo>
                  <a:lnTo>
                    <a:pt x="56" y="43"/>
                  </a:lnTo>
                  <a:lnTo>
                    <a:pt x="55" y="37"/>
                  </a:lnTo>
                  <a:lnTo>
                    <a:pt x="52" y="34"/>
                  </a:lnTo>
                  <a:lnTo>
                    <a:pt x="48" y="32"/>
                  </a:lnTo>
                  <a:lnTo>
                    <a:pt x="44" y="32"/>
                  </a:lnTo>
                  <a:lnTo>
                    <a:pt x="44" y="32"/>
                  </a:lnTo>
                  <a:lnTo>
                    <a:pt x="44" y="32"/>
                  </a:lnTo>
                  <a:lnTo>
                    <a:pt x="49" y="30"/>
                  </a:lnTo>
                  <a:lnTo>
                    <a:pt x="52" y="28"/>
                  </a:lnTo>
                  <a:lnTo>
                    <a:pt x="55" y="23"/>
                  </a:lnTo>
                  <a:lnTo>
                    <a:pt x="56" y="18"/>
                  </a:lnTo>
                  <a:lnTo>
                    <a:pt x="56" y="18"/>
                  </a:lnTo>
                  <a:lnTo>
                    <a:pt x="55" y="10"/>
                  </a:lnTo>
                  <a:lnTo>
                    <a:pt x="54" y="7"/>
                  </a:lnTo>
                  <a:lnTo>
                    <a:pt x="51" y="4"/>
                  </a:lnTo>
                  <a:lnTo>
                    <a:pt x="45" y="2"/>
                  </a:lnTo>
                  <a:lnTo>
                    <a:pt x="36" y="0"/>
                  </a:lnTo>
                  <a:lnTo>
                    <a:pt x="0" y="0"/>
                  </a:lnTo>
                  <a:lnTo>
                    <a:pt x="0" y="62"/>
                  </a:lnTo>
                  <a:close/>
                </a:path>
              </a:pathLst>
            </a:custGeom>
            <a:solidFill>
              <a:srgbClr val="999999"/>
            </a:solid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25" name="Freeform 25"/>
            <p:cNvSpPr>
              <a:spLocks/>
            </p:cNvSpPr>
            <p:nvPr userDrawn="1"/>
          </p:nvSpPr>
          <p:spPr bwMode="auto">
            <a:xfrm>
              <a:off x="3638" y="4107"/>
              <a:ext cx="56" cy="64"/>
            </a:xfrm>
            <a:custGeom>
              <a:avLst/>
              <a:gdLst/>
              <a:ahLst/>
              <a:cxnLst>
                <a:cxn ang="0">
                  <a:pos x="56" y="40"/>
                </a:cxn>
                <a:cxn ang="0">
                  <a:pos x="56" y="40"/>
                </a:cxn>
                <a:cxn ang="0">
                  <a:pos x="55" y="47"/>
                </a:cxn>
                <a:cxn ang="0">
                  <a:pos x="54" y="52"/>
                </a:cxn>
                <a:cxn ang="0">
                  <a:pos x="51" y="56"/>
                </a:cxn>
                <a:cxn ang="0">
                  <a:pos x="47" y="60"/>
                </a:cxn>
                <a:cxn ang="0">
                  <a:pos x="43" y="62"/>
                </a:cxn>
                <a:cxn ang="0">
                  <a:pos x="39" y="63"/>
                </a:cxn>
                <a:cxn ang="0">
                  <a:pos x="28" y="64"/>
                </a:cxn>
                <a:cxn ang="0">
                  <a:pos x="28" y="64"/>
                </a:cxn>
                <a:cxn ang="0">
                  <a:pos x="18" y="63"/>
                </a:cxn>
                <a:cxn ang="0">
                  <a:pos x="13" y="62"/>
                </a:cxn>
                <a:cxn ang="0">
                  <a:pos x="9" y="60"/>
                </a:cxn>
                <a:cxn ang="0">
                  <a:pos x="6" y="56"/>
                </a:cxn>
                <a:cxn ang="0">
                  <a:pos x="3" y="52"/>
                </a:cxn>
                <a:cxn ang="0">
                  <a:pos x="0" y="47"/>
                </a:cxn>
                <a:cxn ang="0">
                  <a:pos x="0" y="40"/>
                </a:cxn>
                <a:cxn ang="0">
                  <a:pos x="0" y="0"/>
                </a:cxn>
                <a:cxn ang="0">
                  <a:pos x="24" y="0"/>
                </a:cxn>
                <a:cxn ang="0">
                  <a:pos x="24" y="45"/>
                </a:cxn>
                <a:cxn ang="0">
                  <a:pos x="24" y="45"/>
                </a:cxn>
                <a:cxn ang="0">
                  <a:pos x="25" y="49"/>
                </a:cxn>
                <a:cxn ang="0">
                  <a:pos x="26" y="51"/>
                </a:cxn>
                <a:cxn ang="0">
                  <a:pos x="28" y="51"/>
                </a:cxn>
                <a:cxn ang="0">
                  <a:pos x="28" y="51"/>
                </a:cxn>
                <a:cxn ang="0">
                  <a:pos x="30" y="51"/>
                </a:cxn>
                <a:cxn ang="0">
                  <a:pos x="32" y="49"/>
                </a:cxn>
                <a:cxn ang="0">
                  <a:pos x="33" y="45"/>
                </a:cxn>
                <a:cxn ang="0">
                  <a:pos x="33" y="0"/>
                </a:cxn>
                <a:cxn ang="0">
                  <a:pos x="56" y="0"/>
                </a:cxn>
                <a:cxn ang="0">
                  <a:pos x="56" y="40"/>
                </a:cxn>
              </a:cxnLst>
              <a:rect l="0" t="0" r="r" b="b"/>
              <a:pathLst>
                <a:path w="56" h="64">
                  <a:moveTo>
                    <a:pt x="56" y="40"/>
                  </a:moveTo>
                  <a:lnTo>
                    <a:pt x="56" y="40"/>
                  </a:lnTo>
                  <a:lnTo>
                    <a:pt x="55" y="47"/>
                  </a:lnTo>
                  <a:lnTo>
                    <a:pt x="54" y="52"/>
                  </a:lnTo>
                  <a:lnTo>
                    <a:pt x="51" y="56"/>
                  </a:lnTo>
                  <a:lnTo>
                    <a:pt x="47" y="60"/>
                  </a:lnTo>
                  <a:lnTo>
                    <a:pt x="43" y="62"/>
                  </a:lnTo>
                  <a:lnTo>
                    <a:pt x="39" y="63"/>
                  </a:lnTo>
                  <a:lnTo>
                    <a:pt x="28" y="64"/>
                  </a:lnTo>
                  <a:lnTo>
                    <a:pt x="28" y="64"/>
                  </a:lnTo>
                  <a:lnTo>
                    <a:pt x="18" y="63"/>
                  </a:lnTo>
                  <a:lnTo>
                    <a:pt x="13" y="62"/>
                  </a:lnTo>
                  <a:lnTo>
                    <a:pt x="9" y="60"/>
                  </a:lnTo>
                  <a:lnTo>
                    <a:pt x="6" y="56"/>
                  </a:lnTo>
                  <a:lnTo>
                    <a:pt x="3" y="52"/>
                  </a:lnTo>
                  <a:lnTo>
                    <a:pt x="0" y="47"/>
                  </a:lnTo>
                  <a:lnTo>
                    <a:pt x="0" y="40"/>
                  </a:lnTo>
                  <a:lnTo>
                    <a:pt x="0" y="0"/>
                  </a:lnTo>
                  <a:lnTo>
                    <a:pt x="24" y="0"/>
                  </a:lnTo>
                  <a:lnTo>
                    <a:pt x="24" y="45"/>
                  </a:lnTo>
                  <a:lnTo>
                    <a:pt x="24" y="45"/>
                  </a:lnTo>
                  <a:lnTo>
                    <a:pt x="25" y="49"/>
                  </a:lnTo>
                  <a:lnTo>
                    <a:pt x="26" y="51"/>
                  </a:lnTo>
                  <a:lnTo>
                    <a:pt x="28" y="51"/>
                  </a:lnTo>
                  <a:lnTo>
                    <a:pt x="28" y="51"/>
                  </a:lnTo>
                  <a:lnTo>
                    <a:pt x="30" y="51"/>
                  </a:lnTo>
                  <a:lnTo>
                    <a:pt x="32" y="49"/>
                  </a:lnTo>
                  <a:lnTo>
                    <a:pt x="33" y="45"/>
                  </a:lnTo>
                  <a:lnTo>
                    <a:pt x="33" y="0"/>
                  </a:lnTo>
                  <a:lnTo>
                    <a:pt x="56" y="0"/>
                  </a:lnTo>
                  <a:lnTo>
                    <a:pt x="56" y="40"/>
                  </a:lnTo>
                  <a:close/>
                </a:path>
              </a:pathLst>
            </a:custGeom>
            <a:solidFill>
              <a:srgbClr val="999999"/>
            </a:solid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26" name="Freeform 26"/>
            <p:cNvSpPr>
              <a:spLocks/>
            </p:cNvSpPr>
            <p:nvPr userDrawn="1"/>
          </p:nvSpPr>
          <p:spPr bwMode="auto">
            <a:xfrm>
              <a:off x="3708" y="4107"/>
              <a:ext cx="63" cy="62"/>
            </a:xfrm>
            <a:custGeom>
              <a:avLst/>
              <a:gdLst/>
              <a:ahLst/>
              <a:cxnLst>
                <a:cxn ang="0">
                  <a:pos x="0" y="0"/>
                </a:cxn>
                <a:cxn ang="0">
                  <a:pos x="30" y="0"/>
                </a:cxn>
                <a:cxn ang="0">
                  <a:pos x="44" y="38"/>
                </a:cxn>
                <a:cxn ang="0">
                  <a:pos x="44" y="38"/>
                </a:cxn>
                <a:cxn ang="0">
                  <a:pos x="44" y="0"/>
                </a:cxn>
                <a:cxn ang="0">
                  <a:pos x="63" y="0"/>
                </a:cxn>
                <a:cxn ang="0">
                  <a:pos x="63" y="62"/>
                </a:cxn>
                <a:cxn ang="0">
                  <a:pos x="34" y="62"/>
                </a:cxn>
                <a:cxn ang="0">
                  <a:pos x="21" y="26"/>
                </a:cxn>
                <a:cxn ang="0">
                  <a:pos x="21" y="26"/>
                </a:cxn>
                <a:cxn ang="0">
                  <a:pos x="21" y="62"/>
                </a:cxn>
                <a:cxn ang="0">
                  <a:pos x="0" y="62"/>
                </a:cxn>
                <a:cxn ang="0">
                  <a:pos x="0" y="0"/>
                </a:cxn>
              </a:cxnLst>
              <a:rect l="0" t="0" r="r" b="b"/>
              <a:pathLst>
                <a:path w="63" h="62">
                  <a:moveTo>
                    <a:pt x="0" y="0"/>
                  </a:moveTo>
                  <a:lnTo>
                    <a:pt x="30" y="0"/>
                  </a:lnTo>
                  <a:lnTo>
                    <a:pt x="44" y="38"/>
                  </a:lnTo>
                  <a:lnTo>
                    <a:pt x="44" y="38"/>
                  </a:lnTo>
                  <a:lnTo>
                    <a:pt x="44" y="0"/>
                  </a:lnTo>
                  <a:lnTo>
                    <a:pt x="63" y="0"/>
                  </a:lnTo>
                  <a:lnTo>
                    <a:pt x="63" y="62"/>
                  </a:lnTo>
                  <a:lnTo>
                    <a:pt x="34" y="62"/>
                  </a:lnTo>
                  <a:lnTo>
                    <a:pt x="21" y="26"/>
                  </a:lnTo>
                  <a:lnTo>
                    <a:pt x="21" y="26"/>
                  </a:lnTo>
                  <a:lnTo>
                    <a:pt x="21" y="62"/>
                  </a:lnTo>
                  <a:lnTo>
                    <a:pt x="0" y="62"/>
                  </a:lnTo>
                  <a:lnTo>
                    <a:pt x="0" y="0"/>
                  </a:lnTo>
                  <a:close/>
                </a:path>
              </a:pathLst>
            </a:custGeom>
            <a:solidFill>
              <a:srgbClr val="999999"/>
            </a:solid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27" name="Freeform 27"/>
            <p:cNvSpPr>
              <a:spLocks noEditPoints="1"/>
            </p:cNvSpPr>
            <p:nvPr userDrawn="1"/>
          </p:nvSpPr>
          <p:spPr bwMode="auto">
            <a:xfrm>
              <a:off x="3833" y="4107"/>
              <a:ext cx="56" cy="62"/>
            </a:xfrm>
            <a:custGeom>
              <a:avLst/>
              <a:gdLst/>
              <a:ahLst/>
              <a:cxnLst>
                <a:cxn ang="0">
                  <a:pos x="21" y="37"/>
                </a:cxn>
                <a:cxn ang="0">
                  <a:pos x="27" y="37"/>
                </a:cxn>
                <a:cxn ang="0">
                  <a:pos x="27" y="37"/>
                </a:cxn>
                <a:cxn ang="0">
                  <a:pos x="31" y="38"/>
                </a:cxn>
                <a:cxn ang="0">
                  <a:pos x="31" y="40"/>
                </a:cxn>
                <a:cxn ang="0">
                  <a:pos x="32" y="43"/>
                </a:cxn>
                <a:cxn ang="0">
                  <a:pos x="32" y="43"/>
                </a:cxn>
                <a:cxn ang="0">
                  <a:pos x="31" y="47"/>
                </a:cxn>
                <a:cxn ang="0">
                  <a:pos x="28" y="49"/>
                </a:cxn>
                <a:cxn ang="0">
                  <a:pos x="27" y="49"/>
                </a:cxn>
                <a:cxn ang="0">
                  <a:pos x="21" y="49"/>
                </a:cxn>
                <a:cxn ang="0">
                  <a:pos x="21" y="37"/>
                </a:cxn>
                <a:cxn ang="0">
                  <a:pos x="0" y="62"/>
                </a:cxn>
                <a:cxn ang="0">
                  <a:pos x="35" y="62"/>
                </a:cxn>
                <a:cxn ang="0">
                  <a:pos x="35" y="62"/>
                </a:cxn>
                <a:cxn ang="0">
                  <a:pos x="41" y="62"/>
                </a:cxn>
                <a:cxn ang="0">
                  <a:pos x="45" y="60"/>
                </a:cxn>
                <a:cxn ang="0">
                  <a:pos x="49" y="59"/>
                </a:cxn>
                <a:cxn ang="0">
                  <a:pos x="52" y="58"/>
                </a:cxn>
                <a:cxn ang="0">
                  <a:pos x="54" y="52"/>
                </a:cxn>
                <a:cxn ang="0">
                  <a:pos x="56" y="47"/>
                </a:cxn>
                <a:cxn ang="0">
                  <a:pos x="56" y="47"/>
                </a:cxn>
                <a:cxn ang="0">
                  <a:pos x="54" y="40"/>
                </a:cxn>
                <a:cxn ang="0">
                  <a:pos x="50" y="36"/>
                </a:cxn>
                <a:cxn ang="0">
                  <a:pos x="46" y="32"/>
                </a:cxn>
                <a:cxn ang="0">
                  <a:pos x="39" y="30"/>
                </a:cxn>
                <a:cxn ang="0">
                  <a:pos x="39" y="30"/>
                </a:cxn>
                <a:cxn ang="0">
                  <a:pos x="39" y="30"/>
                </a:cxn>
                <a:cxn ang="0">
                  <a:pos x="45" y="29"/>
                </a:cxn>
                <a:cxn ang="0">
                  <a:pos x="50" y="26"/>
                </a:cxn>
                <a:cxn ang="0">
                  <a:pos x="53" y="22"/>
                </a:cxn>
                <a:cxn ang="0">
                  <a:pos x="54" y="15"/>
                </a:cxn>
                <a:cxn ang="0">
                  <a:pos x="54" y="15"/>
                </a:cxn>
                <a:cxn ang="0">
                  <a:pos x="53" y="10"/>
                </a:cxn>
                <a:cxn ang="0">
                  <a:pos x="52" y="7"/>
                </a:cxn>
                <a:cxn ang="0">
                  <a:pos x="49" y="4"/>
                </a:cxn>
                <a:cxn ang="0">
                  <a:pos x="42" y="2"/>
                </a:cxn>
                <a:cxn ang="0">
                  <a:pos x="31" y="0"/>
                </a:cxn>
                <a:cxn ang="0">
                  <a:pos x="0" y="0"/>
                </a:cxn>
                <a:cxn ang="0">
                  <a:pos x="0" y="62"/>
                </a:cxn>
                <a:cxn ang="0">
                  <a:pos x="21" y="14"/>
                </a:cxn>
                <a:cxn ang="0">
                  <a:pos x="27" y="14"/>
                </a:cxn>
                <a:cxn ang="0">
                  <a:pos x="27" y="14"/>
                </a:cxn>
                <a:cxn ang="0">
                  <a:pos x="28" y="14"/>
                </a:cxn>
                <a:cxn ang="0">
                  <a:pos x="30" y="15"/>
                </a:cxn>
                <a:cxn ang="0">
                  <a:pos x="31" y="19"/>
                </a:cxn>
                <a:cxn ang="0">
                  <a:pos x="31" y="19"/>
                </a:cxn>
                <a:cxn ang="0">
                  <a:pos x="30" y="23"/>
                </a:cxn>
                <a:cxn ang="0">
                  <a:pos x="28" y="25"/>
                </a:cxn>
                <a:cxn ang="0">
                  <a:pos x="27" y="25"/>
                </a:cxn>
                <a:cxn ang="0">
                  <a:pos x="21" y="25"/>
                </a:cxn>
                <a:cxn ang="0">
                  <a:pos x="21" y="14"/>
                </a:cxn>
              </a:cxnLst>
              <a:rect l="0" t="0" r="r" b="b"/>
              <a:pathLst>
                <a:path w="56" h="62">
                  <a:moveTo>
                    <a:pt x="21" y="37"/>
                  </a:moveTo>
                  <a:lnTo>
                    <a:pt x="27" y="37"/>
                  </a:lnTo>
                  <a:lnTo>
                    <a:pt x="27" y="37"/>
                  </a:lnTo>
                  <a:lnTo>
                    <a:pt x="31" y="38"/>
                  </a:lnTo>
                  <a:lnTo>
                    <a:pt x="31" y="40"/>
                  </a:lnTo>
                  <a:lnTo>
                    <a:pt x="32" y="43"/>
                  </a:lnTo>
                  <a:lnTo>
                    <a:pt x="32" y="43"/>
                  </a:lnTo>
                  <a:lnTo>
                    <a:pt x="31" y="47"/>
                  </a:lnTo>
                  <a:lnTo>
                    <a:pt x="28" y="49"/>
                  </a:lnTo>
                  <a:lnTo>
                    <a:pt x="27" y="49"/>
                  </a:lnTo>
                  <a:lnTo>
                    <a:pt x="21" y="49"/>
                  </a:lnTo>
                  <a:lnTo>
                    <a:pt x="21" y="37"/>
                  </a:lnTo>
                  <a:close/>
                  <a:moveTo>
                    <a:pt x="0" y="62"/>
                  </a:moveTo>
                  <a:lnTo>
                    <a:pt x="35" y="62"/>
                  </a:lnTo>
                  <a:lnTo>
                    <a:pt x="35" y="62"/>
                  </a:lnTo>
                  <a:lnTo>
                    <a:pt x="41" y="62"/>
                  </a:lnTo>
                  <a:lnTo>
                    <a:pt x="45" y="60"/>
                  </a:lnTo>
                  <a:lnTo>
                    <a:pt x="49" y="59"/>
                  </a:lnTo>
                  <a:lnTo>
                    <a:pt x="52" y="58"/>
                  </a:lnTo>
                  <a:lnTo>
                    <a:pt x="54" y="52"/>
                  </a:lnTo>
                  <a:lnTo>
                    <a:pt x="56" y="47"/>
                  </a:lnTo>
                  <a:lnTo>
                    <a:pt x="56" y="47"/>
                  </a:lnTo>
                  <a:lnTo>
                    <a:pt x="54" y="40"/>
                  </a:lnTo>
                  <a:lnTo>
                    <a:pt x="50" y="36"/>
                  </a:lnTo>
                  <a:lnTo>
                    <a:pt x="46" y="32"/>
                  </a:lnTo>
                  <a:lnTo>
                    <a:pt x="39" y="30"/>
                  </a:lnTo>
                  <a:lnTo>
                    <a:pt x="39" y="30"/>
                  </a:lnTo>
                  <a:lnTo>
                    <a:pt x="39" y="30"/>
                  </a:lnTo>
                  <a:lnTo>
                    <a:pt x="45" y="29"/>
                  </a:lnTo>
                  <a:lnTo>
                    <a:pt x="50" y="26"/>
                  </a:lnTo>
                  <a:lnTo>
                    <a:pt x="53" y="22"/>
                  </a:lnTo>
                  <a:lnTo>
                    <a:pt x="54" y="15"/>
                  </a:lnTo>
                  <a:lnTo>
                    <a:pt x="54" y="15"/>
                  </a:lnTo>
                  <a:lnTo>
                    <a:pt x="53" y="10"/>
                  </a:lnTo>
                  <a:lnTo>
                    <a:pt x="52" y="7"/>
                  </a:lnTo>
                  <a:lnTo>
                    <a:pt x="49" y="4"/>
                  </a:lnTo>
                  <a:lnTo>
                    <a:pt x="42" y="2"/>
                  </a:lnTo>
                  <a:lnTo>
                    <a:pt x="31" y="0"/>
                  </a:lnTo>
                  <a:lnTo>
                    <a:pt x="0" y="0"/>
                  </a:lnTo>
                  <a:lnTo>
                    <a:pt x="0" y="62"/>
                  </a:lnTo>
                  <a:close/>
                  <a:moveTo>
                    <a:pt x="21" y="14"/>
                  </a:moveTo>
                  <a:lnTo>
                    <a:pt x="27" y="14"/>
                  </a:lnTo>
                  <a:lnTo>
                    <a:pt x="27" y="14"/>
                  </a:lnTo>
                  <a:lnTo>
                    <a:pt x="28" y="14"/>
                  </a:lnTo>
                  <a:lnTo>
                    <a:pt x="30" y="15"/>
                  </a:lnTo>
                  <a:lnTo>
                    <a:pt x="31" y="19"/>
                  </a:lnTo>
                  <a:lnTo>
                    <a:pt x="31" y="19"/>
                  </a:lnTo>
                  <a:lnTo>
                    <a:pt x="30" y="23"/>
                  </a:lnTo>
                  <a:lnTo>
                    <a:pt x="28" y="25"/>
                  </a:lnTo>
                  <a:lnTo>
                    <a:pt x="27" y="25"/>
                  </a:lnTo>
                  <a:lnTo>
                    <a:pt x="21" y="25"/>
                  </a:lnTo>
                  <a:lnTo>
                    <a:pt x="21" y="14"/>
                  </a:lnTo>
                  <a:close/>
                </a:path>
              </a:pathLst>
            </a:custGeom>
            <a:solidFill>
              <a:srgbClr val="999999"/>
            </a:solid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28" name="Freeform 28"/>
            <p:cNvSpPr>
              <a:spLocks/>
            </p:cNvSpPr>
            <p:nvPr userDrawn="1"/>
          </p:nvSpPr>
          <p:spPr bwMode="auto">
            <a:xfrm>
              <a:off x="3904" y="4107"/>
              <a:ext cx="56" cy="64"/>
            </a:xfrm>
            <a:custGeom>
              <a:avLst/>
              <a:gdLst/>
              <a:ahLst/>
              <a:cxnLst>
                <a:cxn ang="0">
                  <a:pos x="56" y="40"/>
                </a:cxn>
                <a:cxn ang="0">
                  <a:pos x="56" y="40"/>
                </a:cxn>
                <a:cxn ang="0">
                  <a:pos x="56" y="47"/>
                </a:cxn>
                <a:cxn ang="0">
                  <a:pos x="53" y="52"/>
                </a:cxn>
                <a:cxn ang="0">
                  <a:pos x="50" y="56"/>
                </a:cxn>
                <a:cxn ang="0">
                  <a:pos x="48" y="60"/>
                </a:cxn>
                <a:cxn ang="0">
                  <a:pos x="43" y="62"/>
                </a:cxn>
                <a:cxn ang="0">
                  <a:pos x="38" y="63"/>
                </a:cxn>
                <a:cxn ang="0">
                  <a:pos x="28" y="64"/>
                </a:cxn>
                <a:cxn ang="0">
                  <a:pos x="28" y="64"/>
                </a:cxn>
                <a:cxn ang="0">
                  <a:pos x="17" y="63"/>
                </a:cxn>
                <a:cxn ang="0">
                  <a:pos x="13" y="62"/>
                </a:cxn>
                <a:cxn ang="0">
                  <a:pos x="9" y="60"/>
                </a:cxn>
                <a:cxn ang="0">
                  <a:pos x="5" y="56"/>
                </a:cxn>
                <a:cxn ang="0">
                  <a:pos x="2" y="52"/>
                </a:cxn>
                <a:cxn ang="0">
                  <a:pos x="1" y="47"/>
                </a:cxn>
                <a:cxn ang="0">
                  <a:pos x="0" y="40"/>
                </a:cxn>
                <a:cxn ang="0">
                  <a:pos x="0" y="0"/>
                </a:cxn>
                <a:cxn ang="0">
                  <a:pos x="23" y="0"/>
                </a:cxn>
                <a:cxn ang="0">
                  <a:pos x="23" y="45"/>
                </a:cxn>
                <a:cxn ang="0">
                  <a:pos x="23" y="45"/>
                </a:cxn>
                <a:cxn ang="0">
                  <a:pos x="24" y="49"/>
                </a:cxn>
                <a:cxn ang="0">
                  <a:pos x="26" y="51"/>
                </a:cxn>
                <a:cxn ang="0">
                  <a:pos x="28" y="51"/>
                </a:cxn>
                <a:cxn ang="0">
                  <a:pos x="28" y="51"/>
                </a:cxn>
                <a:cxn ang="0">
                  <a:pos x="30" y="51"/>
                </a:cxn>
                <a:cxn ang="0">
                  <a:pos x="31" y="49"/>
                </a:cxn>
                <a:cxn ang="0">
                  <a:pos x="33" y="45"/>
                </a:cxn>
                <a:cxn ang="0">
                  <a:pos x="33" y="0"/>
                </a:cxn>
                <a:cxn ang="0">
                  <a:pos x="56" y="0"/>
                </a:cxn>
                <a:cxn ang="0">
                  <a:pos x="56" y="40"/>
                </a:cxn>
              </a:cxnLst>
              <a:rect l="0" t="0" r="r" b="b"/>
              <a:pathLst>
                <a:path w="56" h="64">
                  <a:moveTo>
                    <a:pt x="56" y="40"/>
                  </a:moveTo>
                  <a:lnTo>
                    <a:pt x="56" y="40"/>
                  </a:lnTo>
                  <a:lnTo>
                    <a:pt x="56" y="47"/>
                  </a:lnTo>
                  <a:lnTo>
                    <a:pt x="53" y="52"/>
                  </a:lnTo>
                  <a:lnTo>
                    <a:pt x="50" y="56"/>
                  </a:lnTo>
                  <a:lnTo>
                    <a:pt x="48" y="60"/>
                  </a:lnTo>
                  <a:lnTo>
                    <a:pt x="43" y="62"/>
                  </a:lnTo>
                  <a:lnTo>
                    <a:pt x="38" y="63"/>
                  </a:lnTo>
                  <a:lnTo>
                    <a:pt x="28" y="64"/>
                  </a:lnTo>
                  <a:lnTo>
                    <a:pt x="28" y="64"/>
                  </a:lnTo>
                  <a:lnTo>
                    <a:pt x="17" y="63"/>
                  </a:lnTo>
                  <a:lnTo>
                    <a:pt x="13" y="62"/>
                  </a:lnTo>
                  <a:lnTo>
                    <a:pt x="9" y="60"/>
                  </a:lnTo>
                  <a:lnTo>
                    <a:pt x="5" y="56"/>
                  </a:lnTo>
                  <a:lnTo>
                    <a:pt x="2" y="52"/>
                  </a:lnTo>
                  <a:lnTo>
                    <a:pt x="1" y="47"/>
                  </a:lnTo>
                  <a:lnTo>
                    <a:pt x="0" y="40"/>
                  </a:lnTo>
                  <a:lnTo>
                    <a:pt x="0" y="0"/>
                  </a:lnTo>
                  <a:lnTo>
                    <a:pt x="23" y="0"/>
                  </a:lnTo>
                  <a:lnTo>
                    <a:pt x="23" y="45"/>
                  </a:lnTo>
                  <a:lnTo>
                    <a:pt x="23" y="45"/>
                  </a:lnTo>
                  <a:lnTo>
                    <a:pt x="24" y="49"/>
                  </a:lnTo>
                  <a:lnTo>
                    <a:pt x="26" y="51"/>
                  </a:lnTo>
                  <a:lnTo>
                    <a:pt x="28" y="51"/>
                  </a:lnTo>
                  <a:lnTo>
                    <a:pt x="28" y="51"/>
                  </a:lnTo>
                  <a:lnTo>
                    <a:pt x="30" y="51"/>
                  </a:lnTo>
                  <a:lnTo>
                    <a:pt x="31" y="49"/>
                  </a:lnTo>
                  <a:lnTo>
                    <a:pt x="33" y="45"/>
                  </a:lnTo>
                  <a:lnTo>
                    <a:pt x="33" y="0"/>
                  </a:lnTo>
                  <a:lnTo>
                    <a:pt x="56" y="0"/>
                  </a:lnTo>
                  <a:lnTo>
                    <a:pt x="56" y="40"/>
                  </a:lnTo>
                  <a:close/>
                </a:path>
              </a:pathLst>
            </a:custGeom>
            <a:solidFill>
              <a:srgbClr val="999999"/>
            </a:solid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29" name="Freeform 29"/>
            <p:cNvSpPr>
              <a:spLocks/>
            </p:cNvSpPr>
            <p:nvPr userDrawn="1"/>
          </p:nvSpPr>
          <p:spPr bwMode="auto">
            <a:xfrm>
              <a:off x="3975" y="4106"/>
              <a:ext cx="56" cy="65"/>
            </a:xfrm>
            <a:custGeom>
              <a:avLst/>
              <a:gdLst/>
              <a:ahLst/>
              <a:cxnLst>
                <a:cxn ang="0">
                  <a:pos x="33" y="19"/>
                </a:cxn>
                <a:cxn ang="0">
                  <a:pos x="33" y="13"/>
                </a:cxn>
                <a:cxn ang="0">
                  <a:pos x="27" y="12"/>
                </a:cxn>
                <a:cxn ang="0">
                  <a:pos x="24" y="13"/>
                </a:cxn>
                <a:cxn ang="0">
                  <a:pos x="23" y="16"/>
                </a:cxn>
                <a:cxn ang="0">
                  <a:pos x="29" y="23"/>
                </a:cxn>
                <a:cxn ang="0">
                  <a:pos x="45" y="29"/>
                </a:cxn>
                <a:cxn ang="0">
                  <a:pos x="55" y="37"/>
                </a:cxn>
                <a:cxn ang="0">
                  <a:pos x="56" y="44"/>
                </a:cxn>
                <a:cxn ang="0">
                  <a:pos x="53" y="53"/>
                </a:cxn>
                <a:cxn ang="0">
                  <a:pos x="48" y="60"/>
                </a:cxn>
                <a:cxn ang="0">
                  <a:pos x="39" y="64"/>
                </a:cxn>
                <a:cxn ang="0">
                  <a:pos x="29" y="65"/>
                </a:cxn>
                <a:cxn ang="0">
                  <a:pos x="13" y="63"/>
                </a:cxn>
                <a:cxn ang="0">
                  <a:pos x="5" y="59"/>
                </a:cxn>
                <a:cxn ang="0">
                  <a:pos x="0" y="52"/>
                </a:cxn>
                <a:cxn ang="0">
                  <a:pos x="23" y="45"/>
                </a:cxn>
                <a:cxn ang="0">
                  <a:pos x="23" y="52"/>
                </a:cxn>
                <a:cxn ang="0">
                  <a:pos x="24" y="53"/>
                </a:cxn>
                <a:cxn ang="0">
                  <a:pos x="27" y="53"/>
                </a:cxn>
                <a:cxn ang="0">
                  <a:pos x="31" y="52"/>
                </a:cxn>
                <a:cxn ang="0">
                  <a:pos x="33" y="48"/>
                </a:cxn>
                <a:cxn ang="0">
                  <a:pos x="31" y="44"/>
                </a:cxn>
                <a:cxn ang="0">
                  <a:pos x="16" y="38"/>
                </a:cxn>
                <a:cxn ang="0">
                  <a:pos x="5" y="33"/>
                </a:cxn>
                <a:cxn ang="0">
                  <a:pos x="1" y="20"/>
                </a:cxn>
                <a:cxn ang="0">
                  <a:pos x="1" y="16"/>
                </a:cxn>
                <a:cxn ang="0">
                  <a:pos x="4" y="8"/>
                </a:cxn>
                <a:cxn ang="0">
                  <a:pos x="11" y="3"/>
                </a:cxn>
                <a:cxn ang="0">
                  <a:pos x="27" y="0"/>
                </a:cxn>
                <a:cxn ang="0">
                  <a:pos x="35" y="0"/>
                </a:cxn>
                <a:cxn ang="0">
                  <a:pos x="45" y="3"/>
                </a:cxn>
                <a:cxn ang="0">
                  <a:pos x="52" y="8"/>
                </a:cxn>
                <a:cxn ang="0">
                  <a:pos x="55" y="19"/>
                </a:cxn>
              </a:cxnLst>
              <a:rect l="0" t="0" r="r" b="b"/>
              <a:pathLst>
                <a:path w="56" h="65">
                  <a:moveTo>
                    <a:pt x="33" y="19"/>
                  </a:moveTo>
                  <a:lnTo>
                    <a:pt x="33" y="19"/>
                  </a:lnTo>
                  <a:lnTo>
                    <a:pt x="33" y="13"/>
                  </a:lnTo>
                  <a:lnTo>
                    <a:pt x="33" y="13"/>
                  </a:lnTo>
                  <a:lnTo>
                    <a:pt x="30" y="12"/>
                  </a:lnTo>
                  <a:lnTo>
                    <a:pt x="27" y="12"/>
                  </a:lnTo>
                  <a:lnTo>
                    <a:pt x="27" y="12"/>
                  </a:lnTo>
                  <a:lnTo>
                    <a:pt x="24" y="13"/>
                  </a:lnTo>
                  <a:lnTo>
                    <a:pt x="23" y="16"/>
                  </a:lnTo>
                  <a:lnTo>
                    <a:pt x="23" y="16"/>
                  </a:lnTo>
                  <a:lnTo>
                    <a:pt x="24" y="20"/>
                  </a:lnTo>
                  <a:lnTo>
                    <a:pt x="29" y="23"/>
                  </a:lnTo>
                  <a:lnTo>
                    <a:pt x="39" y="26"/>
                  </a:lnTo>
                  <a:lnTo>
                    <a:pt x="45" y="29"/>
                  </a:lnTo>
                  <a:lnTo>
                    <a:pt x="50" y="31"/>
                  </a:lnTo>
                  <a:lnTo>
                    <a:pt x="55" y="37"/>
                  </a:lnTo>
                  <a:lnTo>
                    <a:pt x="56" y="44"/>
                  </a:lnTo>
                  <a:lnTo>
                    <a:pt x="56" y="44"/>
                  </a:lnTo>
                  <a:lnTo>
                    <a:pt x="55" y="49"/>
                  </a:lnTo>
                  <a:lnTo>
                    <a:pt x="53" y="53"/>
                  </a:lnTo>
                  <a:lnTo>
                    <a:pt x="52" y="57"/>
                  </a:lnTo>
                  <a:lnTo>
                    <a:pt x="48" y="60"/>
                  </a:lnTo>
                  <a:lnTo>
                    <a:pt x="44" y="63"/>
                  </a:lnTo>
                  <a:lnTo>
                    <a:pt x="39" y="64"/>
                  </a:lnTo>
                  <a:lnTo>
                    <a:pt x="29" y="65"/>
                  </a:lnTo>
                  <a:lnTo>
                    <a:pt x="29" y="65"/>
                  </a:lnTo>
                  <a:lnTo>
                    <a:pt x="18" y="64"/>
                  </a:lnTo>
                  <a:lnTo>
                    <a:pt x="13" y="63"/>
                  </a:lnTo>
                  <a:lnTo>
                    <a:pt x="8" y="61"/>
                  </a:lnTo>
                  <a:lnTo>
                    <a:pt x="5" y="59"/>
                  </a:lnTo>
                  <a:lnTo>
                    <a:pt x="1" y="56"/>
                  </a:lnTo>
                  <a:lnTo>
                    <a:pt x="0" y="52"/>
                  </a:lnTo>
                  <a:lnTo>
                    <a:pt x="0" y="45"/>
                  </a:lnTo>
                  <a:lnTo>
                    <a:pt x="23" y="45"/>
                  </a:lnTo>
                  <a:lnTo>
                    <a:pt x="23" y="45"/>
                  </a:lnTo>
                  <a:lnTo>
                    <a:pt x="23" y="52"/>
                  </a:lnTo>
                  <a:lnTo>
                    <a:pt x="23" y="52"/>
                  </a:lnTo>
                  <a:lnTo>
                    <a:pt x="24" y="53"/>
                  </a:lnTo>
                  <a:lnTo>
                    <a:pt x="27" y="53"/>
                  </a:lnTo>
                  <a:lnTo>
                    <a:pt x="27" y="53"/>
                  </a:lnTo>
                  <a:lnTo>
                    <a:pt x="30" y="53"/>
                  </a:lnTo>
                  <a:lnTo>
                    <a:pt x="31" y="52"/>
                  </a:lnTo>
                  <a:lnTo>
                    <a:pt x="33" y="50"/>
                  </a:lnTo>
                  <a:lnTo>
                    <a:pt x="33" y="48"/>
                  </a:lnTo>
                  <a:lnTo>
                    <a:pt x="33" y="48"/>
                  </a:lnTo>
                  <a:lnTo>
                    <a:pt x="31" y="44"/>
                  </a:lnTo>
                  <a:lnTo>
                    <a:pt x="27" y="41"/>
                  </a:lnTo>
                  <a:lnTo>
                    <a:pt x="16" y="38"/>
                  </a:lnTo>
                  <a:lnTo>
                    <a:pt x="11" y="35"/>
                  </a:lnTo>
                  <a:lnTo>
                    <a:pt x="5" y="33"/>
                  </a:lnTo>
                  <a:lnTo>
                    <a:pt x="3" y="29"/>
                  </a:lnTo>
                  <a:lnTo>
                    <a:pt x="1" y="20"/>
                  </a:lnTo>
                  <a:lnTo>
                    <a:pt x="1" y="20"/>
                  </a:lnTo>
                  <a:lnTo>
                    <a:pt x="1" y="16"/>
                  </a:lnTo>
                  <a:lnTo>
                    <a:pt x="3" y="11"/>
                  </a:lnTo>
                  <a:lnTo>
                    <a:pt x="4" y="8"/>
                  </a:lnTo>
                  <a:lnTo>
                    <a:pt x="8" y="5"/>
                  </a:lnTo>
                  <a:lnTo>
                    <a:pt x="11" y="3"/>
                  </a:lnTo>
                  <a:lnTo>
                    <a:pt x="16" y="1"/>
                  </a:lnTo>
                  <a:lnTo>
                    <a:pt x="27" y="0"/>
                  </a:lnTo>
                  <a:lnTo>
                    <a:pt x="27" y="0"/>
                  </a:lnTo>
                  <a:lnTo>
                    <a:pt x="35" y="0"/>
                  </a:lnTo>
                  <a:lnTo>
                    <a:pt x="41" y="1"/>
                  </a:lnTo>
                  <a:lnTo>
                    <a:pt x="45" y="3"/>
                  </a:lnTo>
                  <a:lnTo>
                    <a:pt x="49" y="5"/>
                  </a:lnTo>
                  <a:lnTo>
                    <a:pt x="52" y="8"/>
                  </a:lnTo>
                  <a:lnTo>
                    <a:pt x="53" y="11"/>
                  </a:lnTo>
                  <a:lnTo>
                    <a:pt x="55" y="19"/>
                  </a:lnTo>
                  <a:lnTo>
                    <a:pt x="33" y="19"/>
                  </a:lnTo>
                  <a:close/>
                </a:path>
              </a:pathLst>
            </a:custGeom>
            <a:solidFill>
              <a:srgbClr val="999999"/>
            </a:solid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30" name="Rectangle 30"/>
            <p:cNvSpPr>
              <a:spLocks noChangeArrowheads="1"/>
            </p:cNvSpPr>
            <p:nvPr userDrawn="1"/>
          </p:nvSpPr>
          <p:spPr bwMode="auto">
            <a:xfrm>
              <a:off x="4046" y="4107"/>
              <a:ext cx="23" cy="62"/>
            </a:xfrm>
            <a:prstGeom prst="rect">
              <a:avLst/>
            </a:prstGeom>
            <a:solidFill>
              <a:srgbClr val="999999"/>
            </a:solidFill>
            <a:ln w="9525">
              <a:noFill/>
              <a:miter lim="800000"/>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31" name="Freeform 31"/>
            <p:cNvSpPr>
              <a:spLocks/>
            </p:cNvSpPr>
            <p:nvPr userDrawn="1"/>
          </p:nvSpPr>
          <p:spPr bwMode="auto">
            <a:xfrm>
              <a:off x="4087" y="4107"/>
              <a:ext cx="63" cy="62"/>
            </a:xfrm>
            <a:custGeom>
              <a:avLst/>
              <a:gdLst/>
              <a:ahLst/>
              <a:cxnLst>
                <a:cxn ang="0">
                  <a:pos x="0" y="0"/>
                </a:cxn>
                <a:cxn ang="0">
                  <a:pos x="30" y="0"/>
                </a:cxn>
                <a:cxn ang="0">
                  <a:pos x="44" y="38"/>
                </a:cxn>
                <a:cxn ang="0">
                  <a:pos x="44" y="38"/>
                </a:cxn>
                <a:cxn ang="0">
                  <a:pos x="44" y="0"/>
                </a:cxn>
                <a:cxn ang="0">
                  <a:pos x="63" y="0"/>
                </a:cxn>
                <a:cxn ang="0">
                  <a:pos x="63" y="62"/>
                </a:cxn>
                <a:cxn ang="0">
                  <a:pos x="33" y="62"/>
                </a:cxn>
                <a:cxn ang="0">
                  <a:pos x="20" y="26"/>
                </a:cxn>
                <a:cxn ang="0">
                  <a:pos x="20" y="26"/>
                </a:cxn>
                <a:cxn ang="0">
                  <a:pos x="20" y="62"/>
                </a:cxn>
                <a:cxn ang="0">
                  <a:pos x="0" y="62"/>
                </a:cxn>
                <a:cxn ang="0">
                  <a:pos x="0" y="0"/>
                </a:cxn>
              </a:cxnLst>
              <a:rect l="0" t="0" r="r" b="b"/>
              <a:pathLst>
                <a:path w="63" h="62">
                  <a:moveTo>
                    <a:pt x="0" y="0"/>
                  </a:moveTo>
                  <a:lnTo>
                    <a:pt x="30" y="0"/>
                  </a:lnTo>
                  <a:lnTo>
                    <a:pt x="44" y="38"/>
                  </a:lnTo>
                  <a:lnTo>
                    <a:pt x="44" y="38"/>
                  </a:lnTo>
                  <a:lnTo>
                    <a:pt x="44" y="0"/>
                  </a:lnTo>
                  <a:lnTo>
                    <a:pt x="63" y="0"/>
                  </a:lnTo>
                  <a:lnTo>
                    <a:pt x="63" y="62"/>
                  </a:lnTo>
                  <a:lnTo>
                    <a:pt x="33" y="62"/>
                  </a:lnTo>
                  <a:lnTo>
                    <a:pt x="20" y="26"/>
                  </a:lnTo>
                  <a:lnTo>
                    <a:pt x="20" y="26"/>
                  </a:lnTo>
                  <a:lnTo>
                    <a:pt x="20" y="62"/>
                  </a:lnTo>
                  <a:lnTo>
                    <a:pt x="0" y="62"/>
                  </a:lnTo>
                  <a:lnTo>
                    <a:pt x="0" y="0"/>
                  </a:lnTo>
                  <a:close/>
                </a:path>
              </a:pathLst>
            </a:custGeom>
            <a:solidFill>
              <a:srgbClr val="999999"/>
            </a:solid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32" name="Freeform 32"/>
            <p:cNvSpPr>
              <a:spLocks/>
            </p:cNvSpPr>
            <p:nvPr userDrawn="1"/>
          </p:nvSpPr>
          <p:spPr bwMode="auto">
            <a:xfrm>
              <a:off x="4168" y="4107"/>
              <a:ext cx="48" cy="62"/>
            </a:xfrm>
            <a:custGeom>
              <a:avLst/>
              <a:gdLst/>
              <a:ahLst/>
              <a:cxnLst>
                <a:cxn ang="0">
                  <a:pos x="0" y="0"/>
                </a:cxn>
                <a:cxn ang="0">
                  <a:pos x="48" y="0"/>
                </a:cxn>
                <a:cxn ang="0">
                  <a:pos x="48" y="15"/>
                </a:cxn>
                <a:cxn ang="0">
                  <a:pos x="23" y="15"/>
                </a:cxn>
                <a:cxn ang="0">
                  <a:pos x="23" y="25"/>
                </a:cxn>
                <a:cxn ang="0">
                  <a:pos x="45" y="25"/>
                </a:cxn>
                <a:cxn ang="0">
                  <a:pos x="45" y="37"/>
                </a:cxn>
                <a:cxn ang="0">
                  <a:pos x="23" y="37"/>
                </a:cxn>
                <a:cxn ang="0">
                  <a:pos x="23" y="48"/>
                </a:cxn>
                <a:cxn ang="0">
                  <a:pos x="48" y="48"/>
                </a:cxn>
                <a:cxn ang="0">
                  <a:pos x="48" y="62"/>
                </a:cxn>
                <a:cxn ang="0">
                  <a:pos x="0" y="62"/>
                </a:cxn>
                <a:cxn ang="0">
                  <a:pos x="0" y="0"/>
                </a:cxn>
              </a:cxnLst>
              <a:rect l="0" t="0" r="r" b="b"/>
              <a:pathLst>
                <a:path w="48" h="62">
                  <a:moveTo>
                    <a:pt x="0" y="0"/>
                  </a:moveTo>
                  <a:lnTo>
                    <a:pt x="48" y="0"/>
                  </a:lnTo>
                  <a:lnTo>
                    <a:pt x="48" y="15"/>
                  </a:lnTo>
                  <a:lnTo>
                    <a:pt x="23" y="15"/>
                  </a:lnTo>
                  <a:lnTo>
                    <a:pt x="23" y="25"/>
                  </a:lnTo>
                  <a:lnTo>
                    <a:pt x="45" y="25"/>
                  </a:lnTo>
                  <a:lnTo>
                    <a:pt x="45" y="37"/>
                  </a:lnTo>
                  <a:lnTo>
                    <a:pt x="23" y="37"/>
                  </a:lnTo>
                  <a:lnTo>
                    <a:pt x="23" y="48"/>
                  </a:lnTo>
                  <a:lnTo>
                    <a:pt x="48" y="48"/>
                  </a:lnTo>
                  <a:lnTo>
                    <a:pt x="48" y="62"/>
                  </a:lnTo>
                  <a:lnTo>
                    <a:pt x="0" y="62"/>
                  </a:lnTo>
                  <a:lnTo>
                    <a:pt x="0" y="0"/>
                  </a:lnTo>
                  <a:close/>
                </a:path>
              </a:pathLst>
            </a:custGeom>
            <a:solidFill>
              <a:srgbClr val="999999"/>
            </a:solid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33" name="Freeform 33"/>
            <p:cNvSpPr>
              <a:spLocks/>
            </p:cNvSpPr>
            <p:nvPr userDrawn="1"/>
          </p:nvSpPr>
          <p:spPr bwMode="auto">
            <a:xfrm>
              <a:off x="4228" y="4106"/>
              <a:ext cx="56" cy="65"/>
            </a:xfrm>
            <a:custGeom>
              <a:avLst/>
              <a:gdLst/>
              <a:ahLst/>
              <a:cxnLst>
                <a:cxn ang="0">
                  <a:pos x="33" y="19"/>
                </a:cxn>
                <a:cxn ang="0">
                  <a:pos x="31" y="13"/>
                </a:cxn>
                <a:cxn ang="0">
                  <a:pos x="27" y="12"/>
                </a:cxn>
                <a:cxn ang="0">
                  <a:pos x="24" y="13"/>
                </a:cxn>
                <a:cxn ang="0">
                  <a:pos x="23" y="16"/>
                </a:cxn>
                <a:cxn ang="0">
                  <a:pos x="29" y="23"/>
                </a:cxn>
                <a:cxn ang="0">
                  <a:pos x="45" y="29"/>
                </a:cxn>
                <a:cxn ang="0">
                  <a:pos x="55" y="37"/>
                </a:cxn>
                <a:cxn ang="0">
                  <a:pos x="56" y="44"/>
                </a:cxn>
                <a:cxn ang="0">
                  <a:pos x="53" y="53"/>
                </a:cxn>
                <a:cxn ang="0">
                  <a:pos x="48" y="60"/>
                </a:cxn>
                <a:cxn ang="0">
                  <a:pos x="40" y="64"/>
                </a:cxn>
                <a:cxn ang="0">
                  <a:pos x="29" y="65"/>
                </a:cxn>
                <a:cxn ang="0">
                  <a:pos x="12" y="63"/>
                </a:cxn>
                <a:cxn ang="0">
                  <a:pos x="4" y="59"/>
                </a:cxn>
                <a:cxn ang="0">
                  <a:pos x="0" y="52"/>
                </a:cxn>
                <a:cxn ang="0">
                  <a:pos x="22" y="45"/>
                </a:cxn>
                <a:cxn ang="0">
                  <a:pos x="23" y="52"/>
                </a:cxn>
                <a:cxn ang="0">
                  <a:pos x="24" y="53"/>
                </a:cxn>
                <a:cxn ang="0">
                  <a:pos x="27" y="53"/>
                </a:cxn>
                <a:cxn ang="0">
                  <a:pos x="31" y="52"/>
                </a:cxn>
                <a:cxn ang="0">
                  <a:pos x="33" y="48"/>
                </a:cxn>
                <a:cxn ang="0">
                  <a:pos x="31" y="44"/>
                </a:cxn>
                <a:cxn ang="0">
                  <a:pos x="16" y="38"/>
                </a:cxn>
                <a:cxn ang="0">
                  <a:pos x="5" y="33"/>
                </a:cxn>
                <a:cxn ang="0">
                  <a:pos x="0" y="20"/>
                </a:cxn>
                <a:cxn ang="0">
                  <a:pos x="1" y="16"/>
                </a:cxn>
                <a:cxn ang="0">
                  <a:pos x="4" y="8"/>
                </a:cxn>
                <a:cxn ang="0">
                  <a:pos x="11" y="3"/>
                </a:cxn>
                <a:cxn ang="0">
                  <a:pos x="27" y="0"/>
                </a:cxn>
                <a:cxn ang="0">
                  <a:pos x="34" y="0"/>
                </a:cxn>
                <a:cxn ang="0">
                  <a:pos x="45" y="3"/>
                </a:cxn>
                <a:cxn ang="0">
                  <a:pos x="52" y="8"/>
                </a:cxn>
                <a:cxn ang="0">
                  <a:pos x="55" y="19"/>
                </a:cxn>
              </a:cxnLst>
              <a:rect l="0" t="0" r="r" b="b"/>
              <a:pathLst>
                <a:path w="56" h="65">
                  <a:moveTo>
                    <a:pt x="33" y="19"/>
                  </a:moveTo>
                  <a:lnTo>
                    <a:pt x="33" y="19"/>
                  </a:lnTo>
                  <a:lnTo>
                    <a:pt x="31" y="13"/>
                  </a:lnTo>
                  <a:lnTo>
                    <a:pt x="31" y="13"/>
                  </a:lnTo>
                  <a:lnTo>
                    <a:pt x="30" y="12"/>
                  </a:lnTo>
                  <a:lnTo>
                    <a:pt x="27" y="12"/>
                  </a:lnTo>
                  <a:lnTo>
                    <a:pt x="27" y="12"/>
                  </a:lnTo>
                  <a:lnTo>
                    <a:pt x="24" y="13"/>
                  </a:lnTo>
                  <a:lnTo>
                    <a:pt x="23" y="16"/>
                  </a:lnTo>
                  <a:lnTo>
                    <a:pt x="23" y="16"/>
                  </a:lnTo>
                  <a:lnTo>
                    <a:pt x="24" y="20"/>
                  </a:lnTo>
                  <a:lnTo>
                    <a:pt x="29" y="23"/>
                  </a:lnTo>
                  <a:lnTo>
                    <a:pt x="40" y="26"/>
                  </a:lnTo>
                  <a:lnTo>
                    <a:pt x="45" y="29"/>
                  </a:lnTo>
                  <a:lnTo>
                    <a:pt x="50" y="31"/>
                  </a:lnTo>
                  <a:lnTo>
                    <a:pt x="55" y="37"/>
                  </a:lnTo>
                  <a:lnTo>
                    <a:pt x="56" y="44"/>
                  </a:lnTo>
                  <a:lnTo>
                    <a:pt x="56" y="44"/>
                  </a:lnTo>
                  <a:lnTo>
                    <a:pt x="55" y="49"/>
                  </a:lnTo>
                  <a:lnTo>
                    <a:pt x="53" y="53"/>
                  </a:lnTo>
                  <a:lnTo>
                    <a:pt x="50" y="57"/>
                  </a:lnTo>
                  <a:lnTo>
                    <a:pt x="48" y="60"/>
                  </a:lnTo>
                  <a:lnTo>
                    <a:pt x="44" y="63"/>
                  </a:lnTo>
                  <a:lnTo>
                    <a:pt x="40" y="64"/>
                  </a:lnTo>
                  <a:lnTo>
                    <a:pt x="29" y="65"/>
                  </a:lnTo>
                  <a:lnTo>
                    <a:pt x="29" y="65"/>
                  </a:lnTo>
                  <a:lnTo>
                    <a:pt x="18" y="64"/>
                  </a:lnTo>
                  <a:lnTo>
                    <a:pt x="12" y="63"/>
                  </a:lnTo>
                  <a:lnTo>
                    <a:pt x="8" y="61"/>
                  </a:lnTo>
                  <a:lnTo>
                    <a:pt x="4" y="59"/>
                  </a:lnTo>
                  <a:lnTo>
                    <a:pt x="1" y="56"/>
                  </a:lnTo>
                  <a:lnTo>
                    <a:pt x="0" y="52"/>
                  </a:lnTo>
                  <a:lnTo>
                    <a:pt x="0" y="45"/>
                  </a:lnTo>
                  <a:lnTo>
                    <a:pt x="22" y="45"/>
                  </a:lnTo>
                  <a:lnTo>
                    <a:pt x="22" y="45"/>
                  </a:lnTo>
                  <a:lnTo>
                    <a:pt x="23" y="52"/>
                  </a:lnTo>
                  <a:lnTo>
                    <a:pt x="23" y="52"/>
                  </a:lnTo>
                  <a:lnTo>
                    <a:pt x="24" y="53"/>
                  </a:lnTo>
                  <a:lnTo>
                    <a:pt x="27" y="53"/>
                  </a:lnTo>
                  <a:lnTo>
                    <a:pt x="27" y="53"/>
                  </a:lnTo>
                  <a:lnTo>
                    <a:pt x="30" y="53"/>
                  </a:lnTo>
                  <a:lnTo>
                    <a:pt x="31" y="52"/>
                  </a:lnTo>
                  <a:lnTo>
                    <a:pt x="33" y="50"/>
                  </a:lnTo>
                  <a:lnTo>
                    <a:pt x="33" y="48"/>
                  </a:lnTo>
                  <a:lnTo>
                    <a:pt x="33" y="48"/>
                  </a:lnTo>
                  <a:lnTo>
                    <a:pt x="31" y="44"/>
                  </a:lnTo>
                  <a:lnTo>
                    <a:pt x="27" y="41"/>
                  </a:lnTo>
                  <a:lnTo>
                    <a:pt x="16" y="38"/>
                  </a:lnTo>
                  <a:lnTo>
                    <a:pt x="11" y="35"/>
                  </a:lnTo>
                  <a:lnTo>
                    <a:pt x="5" y="33"/>
                  </a:lnTo>
                  <a:lnTo>
                    <a:pt x="1" y="29"/>
                  </a:lnTo>
                  <a:lnTo>
                    <a:pt x="0" y="20"/>
                  </a:lnTo>
                  <a:lnTo>
                    <a:pt x="0" y="20"/>
                  </a:lnTo>
                  <a:lnTo>
                    <a:pt x="1" y="16"/>
                  </a:lnTo>
                  <a:lnTo>
                    <a:pt x="3" y="11"/>
                  </a:lnTo>
                  <a:lnTo>
                    <a:pt x="4" y="8"/>
                  </a:lnTo>
                  <a:lnTo>
                    <a:pt x="7" y="5"/>
                  </a:lnTo>
                  <a:lnTo>
                    <a:pt x="11" y="3"/>
                  </a:lnTo>
                  <a:lnTo>
                    <a:pt x="15" y="1"/>
                  </a:lnTo>
                  <a:lnTo>
                    <a:pt x="27" y="0"/>
                  </a:lnTo>
                  <a:lnTo>
                    <a:pt x="27" y="0"/>
                  </a:lnTo>
                  <a:lnTo>
                    <a:pt x="34" y="0"/>
                  </a:lnTo>
                  <a:lnTo>
                    <a:pt x="41" y="1"/>
                  </a:lnTo>
                  <a:lnTo>
                    <a:pt x="45" y="3"/>
                  </a:lnTo>
                  <a:lnTo>
                    <a:pt x="49" y="5"/>
                  </a:lnTo>
                  <a:lnTo>
                    <a:pt x="52" y="8"/>
                  </a:lnTo>
                  <a:lnTo>
                    <a:pt x="53" y="11"/>
                  </a:lnTo>
                  <a:lnTo>
                    <a:pt x="55" y="19"/>
                  </a:lnTo>
                  <a:lnTo>
                    <a:pt x="33" y="19"/>
                  </a:lnTo>
                  <a:close/>
                </a:path>
              </a:pathLst>
            </a:custGeom>
            <a:solidFill>
              <a:srgbClr val="999999"/>
            </a:solid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34" name="Freeform 34"/>
            <p:cNvSpPr>
              <a:spLocks/>
            </p:cNvSpPr>
            <p:nvPr userDrawn="1"/>
          </p:nvSpPr>
          <p:spPr bwMode="auto">
            <a:xfrm>
              <a:off x="4295" y="4106"/>
              <a:ext cx="56" cy="65"/>
            </a:xfrm>
            <a:custGeom>
              <a:avLst/>
              <a:gdLst/>
              <a:ahLst/>
              <a:cxnLst>
                <a:cxn ang="0">
                  <a:pos x="33" y="19"/>
                </a:cxn>
                <a:cxn ang="0">
                  <a:pos x="33" y="13"/>
                </a:cxn>
                <a:cxn ang="0">
                  <a:pos x="27" y="12"/>
                </a:cxn>
                <a:cxn ang="0">
                  <a:pos x="24" y="13"/>
                </a:cxn>
                <a:cxn ang="0">
                  <a:pos x="23" y="16"/>
                </a:cxn>
                <a:cxn ang="0">
                  <a:pos x="29" y="23"/>
                </a:cxn>
                <a:cxn ang="0">
                  <a:pos x="46" y="29"/>
                </a:cxn>
                <a:cxn ang="0">
                  <a:pos x="55" y="37"/>
                </a:cxn>
                <a:cxn ang="0">
                  <a:pos x="56" y="44"/>
                </a:cxn>
                <a:cxn ang="0">
                  <a:pos x="55" y="53"/>
                </a:cxn>
                <a:cxn ang="0">
                  <a:pos x="48" y="60"/>
                </a:cxn>
                <a:cxn ang="0">
                  <a:pos x="40" y="64"/>
                </a:cxn>
                <a:cxn ang="0">
                  <a:pos x="30" y="65"/>
                </a:cxn>
                <a:cxn ang="0">
                  <a:pos x="14" y="63"/>
                </a:cxn>
                <a:cxn ang="0">
                  <a:pos x="5" y="59"/>
                </a:cxn>
                <a:cxn ang="0">
                  <a:pos x="0" y="52"/>
                </a:cxn>
                <a:cxn ang="0">
                  <a:pos x="23" y="45"/>
                </a:cxn>
                <a:cxn ang="0">
                  <a:pos x="24" y="52"/>
                </a:cxn>
                <a:cxn ang="0">
                  <a:pos x="26" y="53"/>
                </a:cxn>
                <a:cxn ang="0">
                  <a:pos x="27" y="53"/>
                </a:cxn>
                <a:cxn ang="0">
                  <a:pos x="31" y="52"/>
                </a:cxn>
                <a:cxn ang="0">
                  <a:pos x="33" y="48"/>
                </a:cxn>
                <a:cxn ang="0">
                  <a:pos x="31" y="44"/>
                </a:cxn>
                <a:cxn ang="0">
                  <a:pos x="16" y="38"/>
                </a:cxn>
                <a:cxn ang="0">
                  <a:pos x="5" y="33"/>
                </a:cxn>
                <a:cxn ang="0">
                  <a:pos x="1" y="20"/>
                </a:cxn>
                <a:cxn ang="0">
                  <a:pos x="1" y="16"/>
                </a:cxn>
                <a:cxn ang="0">
                  <a:pos x="5" y="8"/>
                </a:cxn>
                <a:cxn ang="0">
                  <a:pos x="12" y="3"/>
                </a:cxn>
                <a:cxn ang="0">
                  <a:pos x="27" y="0"/>
                </a:cxn>
                <a:cxn ang="0">
                  <a:pos x="35" y="0"/>
                </a:cxn>
                <a:cxn ang="0">
                  <a:pos x="46" y="3"/>
                </a:cxn>
                <a:cxn ang="0">
                  <a:pos x="52" y="8"/>
                </a:cxn>
                <a:cxn ang="0">
                  <a:pos x="55" y="19"/>
                </a:cxn>
              </a:cxnLst>
              <a:rect l="0" t="0" r="r" b="b"/>
              <a:pathLst>
                <a:path w="56" h="65">
                  <a:moveTo>
                    <a:pt x="33" y="19"/>
                  </a:moveTo>
                  <a:lnTo>
                    <a:pt x="33" y="19"/>
                  </a:lnTo>
                  <a:lnTo>
                    <a:pt x="33" y="13"/>
                  </a:lnTo>
                  <a:lnTo>
                    <a:pt x="33" y="13"/>
                  </a:lnTo>
                  <a:lnTo>
                    <a:pt x="31" y="12"/>
                  </a:lnTo>
                  <a:lnTo>
                    <a:pt x="27" y="12"/>
                  </a:lnTo>
                  <a:lnTo>
                    <a:pt x="27" y="12"/>
                  </a:lnTo>
                  <a:lnTo>
                    <a:pt x="24" y="13"/>
                  </a:lnTo>
                  <a:lnTo>
                    <a:pt x="23" y="16"/>
                  </a:lnTo>
                  <a:lnTo>
                    <a:pt x="23" y="16"/>
                  </a:lnTo>
                  <a:lnTo>
                    <a:pt x="24" y="20"/>
                  </a:lnTo>
                  <a:lnTo>
                    <a:pt x="29" y="23"/>
                  </a:lnTo>
                  <a:lnTo>
                    <a:pt x="40" y="26"/>
                  </a:lnTo>
                  <a:lnTo>
                    <a:pt x="46" y="29"/>
                  </a:lnTo>
                  <a:lnTo>
                    <a:pt x="50" y="31"/>
                  </a:lnTo>
                  <a:lnTo>
                    <a:pt x="55" y="37"/>
                  </a:lnTo>
                  <a:lnTo>
                    <a:pt x="56" y="44"/>
                  </a:lnTo>
                  <a:lnTo>
                    <a:pt x="56" y="44"/>
                  </a:lnTo>
                  <a:lnTo>
                    <a:pt x="56" y="49"/>
                  </a:lnTo>
                  <a:lnTo>
                    <a:pt x="55" y="53"/>
                  </a:lnTo>
                  <a:lnTo>
                    <a:pt x="52" y="57"/>
                  </a:lnTo>
                  <a:lnTo>
                    <a:pt x="48" y="60"/>
                  </a:lnTo>
                  <a:lnTo>
                    <a:pt x="44" y="63"/>
                  </a:lnTo>
                  <a:lnTo>
                    <a:pt x="40" y="64"/>
                  </a:lnTo>
                  <a:lnTo>
                    <a:pt x="30" y="65"/>
                  </a:lnTo>
                  <a:lnTo>
                    <a:pt x="30" y="65"/>
                  </a:lnTo>
                  <a:lnTo>
                    <a:pt x="19" y="64"/>
                  </a:lnTo>
                  <a:lnTo>
                    <a:pt x="14" y="63"/>
                  </a:lnTo>
                  <a:lnTo>
                    <a:pt x="9" y="61"/>
                  </a:lnTo>
                  <a:lnTo>
                    <a:pt x="5" y="59"/>
                  </a:lnTo>
                  <a:lnTo>
                    <a:pt x="3" y="56"/>
                  </a:lnTo>
                  <a:lnTo>
                    <a:pt x="0" y="52"/>
                  </a:lnTo>
                  <a:lnTo>
                    <a:pt x="0" y="45"/>
                  </a:lnTo>
                  <a:lnTo>
                    <a:pt x="23" y="45"/>
                  </a:lnTo>
                  <a:lnTo>
                    <a:pt x="23" y="45"/>
                  </a:lnTo>
                  <a:lnTo>
                    <a:pt x="24" y="52"/>
                  </a:lnTo>
                  <a:lnTo>
                    <a:pt x="24" y="52"/>
                  </a:lnTo>
                  <a:lnTo>
                    <a:pt x="26" y="53"/>
                  </a:lnTo>
                  <a:lnTo>
                    <a:pt x="27" y="53"/>
                  </a:lnTo>
                  <a:lnTo>
                    <a:pt x="27" y="53"/>
                  </a:lnTo>
                  <a:lnTo>
                    <a:pt x="30" y="53"/>
                  </a:lnTo>
                  <a:lnTo>
                    <a:pt x="31" y="52"/>
                  </a:lnTo>
                  <a:lnTo>
                    <a:pt x="33" y="50"/>
                  </a:lnTo>
                  <a:lnTo>
                    <a:pt x="33" y="48"/>
                  </a:lnTo>
                  <a:lnTo>
                    <a:pt x="33" y="48"/>
                  </a:lnTo>
                  <a:lnTo>
                    <a:pt x="31" y="44"/>
                  </a:lnTo>
                  <a:lnTo>
                    <a:pt x="29" y="41"/>
                  </a:lnTo>
                  <a:lnTo>
                    <a:pt x="16" y="38"/>
                  </a:lnTo>
                  <a:lnTo>
                    <a:pt x="11" y="35"/>
                  </a:lnTo>
                  <a:lnTo>
                    <a:pt x="5" y="33"/>
                  </a:lnTo>
                  <a:lnTo>
                    <a:pt x="3" y="29"/>
                  </a:lnTo>
                  <a:lnTo>
                    <a:pt x="1" y="20"/>
                  </a:lnTo>
                  <a:lnTo>
                    <a:pt x="1" y="20"/>
                  </a:lnTo>
                  <a:lnTo>
                    <a:pt x="1" y="16"/>
                  </a:lnTo>
                  <a:lnTo>
                    <a:pt x="3" y="11"/>
                  </a:lnTo>
                  <a:lnTo>
                    <a:pt x="5" y="8"/>
                  </a:lnTo>
                  <a:lnTo>
                    <a:pt x="8" y="5"/>
                  </a:lnTo>
                  <a:lnTo>
                    <a:pt x="12" y="3"/>
                  </a:lnTo>
                  <a:lnTo>
                    <a:pt x="16" y="1"/>
                  </a:lnTo>
                  <a:lnTo>
                    <a:pt x="27" y="0"/>
                  </a:lnTo>
                  <a:lnTo>
                    <a:pt x="27" y="0"/>
                  </a:lnTo>
                  <a:lnTo>
                    <a:pt x="35" y="0"/>
                  </a:lnTo>
                  <a:lnTo>
                    <a:pt x="41" y="1"/>
                  </a:lnTo>
                  <a:lnTo>
                    <a:pt x="46" y="3"/>
                  </a:lnTo>
                  <a:lnTo>
                    <a:pt x="49" y="5"/>
                  </a:lnTo>
                  <a:lnTo>
                    <a:pt x="52" y="8"/>
                  </a:lnTo>
                  <a:lnTo>
                    <a:pt x="53" y="11"/>
                  </a:lnTo>
                  <a:lnTo>
                    <a:pt x="55" y="19"/>
                  </a:lnTo>
                  <a:lnTo>
                    <a:pt x="33" y="19"/>
                  </a:lnTo>
                  <a:close/>
                </a:path>
              </a:pathLst>
            </a:custGeom>
            <a:solidFill>
              <a:srgbClr val="999999"/>
            </a:solid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35" name="Freeform 35"/>
            <p:cNvSpPr>
              <a:spLocks/>
            </p:cNvSpPr>
            <p:nvPr userDrawn="1"/>
          </p:nvSpPr>
          <p:spPr bwMode="auto">
            <a:xfrm>
              <a:off x="4366" y="4107"/>
              <a:ext cx="48" cy="62"/>
            </a:xfrm>
            <a:custGeom>
              <a:avLst/>
              <a:gdLst/>
              <a:ahLst/>
              <a:cxnLst>
                <a:cxn ang="0">
                  <a:pos x="0" y="0"/>
                </a:cxn>
                <a:cxn ang="0">
                  <a:pos x="48" y="0"/>
                </a:cxn>
                <a:cxn ang="0">
                  <a:pos x="48" y="15"/>
                </a:cxn>
                <a:cxn ang="0">
                  <a:pos x="23" y="15"/>
                </a:cxn>
                <a:cxn ang="0">
                  <a:pos x="23" y="25"/>
                </a:cxn>
                <a:cxn ang="0">
                  <a:pos x="45" y="25"/>
                </a:cxn>
                <a:cxn ang="0">
                  <a:pos x="45" y="37"/>
                </a:cxn>
                <a:cxn ang="0">
                  <a:pos x="23" y="37"/>
                </a:cxn>
                <a:cxn ang="0">
                  <a:pos x="23" y="48"/>
                </a:cxn>
                <a:cxn ang="0">
                  <a:pos x="48" y="48"/>
                </a:cxn>
                <a:cxn ang="0">
                  <a:pos x="48" y="62"/>
                </a:cxn>
                <a:cxn ang="0">
                  <a:pos x="0" y="62"/>
                </a:cxn>
                <a:cxn ang="0">
                  <a:pos x="0" y="0"/>
                </a:cxn>
              </a:cxnLst>
              <a:rect l="0" t="0" r="r" b="b"/>
              <a:pathLst>
                <a:path w="48" h="62">
                  <a:moveTo>
                    <a:pt x="0" y="0"/>
                  </a:moveTo>
                  <a:lnTo>
                    <a:pt x="48" y="0"/>
                  </a:lnTo>
                  <a:lnTo>
                    <a:pt x="48" y="15"/>
                  </a:lnTo>
                  <a:lnTo>
                    <a:pt x="23" y="15"/>
                  </a:lnTo>
                  <a:lnTo>
                    <a:pt x="23" y="25"/>
                  </a:lnTo>
                  <a:lnTo>
                    <a:pt x="45" y="25"/>
                  </a:lnTo>
                  <a:lnTo>
                    <a:pt x="45" y="37"/>
                  </a:lnTo>
                  <a:lnTo>
                    <a:pt x="23" y="37"/>
                  </a:lnTo>
                  <a:lnTo>
                    <a:pt x="23" y="48"/>
                  </a:lnTo>
                  <a:lnTo>
                    <a:pt x="48" y="48"/>
                  </a:lnTo>
                  <a:lnTo>
                    <a:pt x="48" y="62"/>
                  </a:lnTo>
                  <a:lnTo>
                    <a:pt x="0" y="62"/>
                  </a:lnTo>
                  <a:lnTo>
                    <a:pt x="0" y="0"/>
                  </a:lnTo>
                  <a:close/>
                </a:path>
              </a:pathLst>
            </a:custGeom>
            <a:solidFill>
              <a:srgbClr val="999999"/>
            </a:solid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36" name="Freeform 36"/>
            <p:cNvSpPr>
              <a:spLocks/>
            </p:cNvSpPr>
            <p:nvPr userDrawn="1"/>
          </p:nvSpPr>
          <p:spPr bwMode="auto">
            <a:xfrm>
              <a:off x="4426" y="4106"/>
              <a:ext cx="55" cy="65"/>
            </a:xfrm>
            <a:custGeom>
              <a:avLst/>
              <a:gdLst/>
              <a:ahLst/>
              <a:cxnLst>
                <a:cxn ang="0">
                  <a:pos x="33" y="19"/>
                </a:cxn>
                <a:cxn ang="0">
                  <a:pos x="32" y="13"/>
                </a:cxn>
                <a:cxn ang="0">
                  <a:pos x="28" y="12"/>
                </a:cxn>
                <a:cxn ang="0">
                  <a:pos x="25" y="13"/>
                </a:cxn>
                <a:cxn ang="0">
                  <a:pos x="23" y="16"/>
                </a:cxn>
                <a:cxn ang="0">
                  <a:pos x="28" y="23"/>
                </a:cxn>
                <a:cxn ang="0">
                  <a:pos x="45" y="29"/>
                </a:cxn>
                <a:cxn ang="0">
                  <a:pos x="54" y="37"/>
                </a:cxn>
                <a:cxn ang="0">
                  <a:pos x="55" y="44"/>
                </a:cxn>
                <a:cxn ang="0">
                  <a:pos x="54" y="53"/>
                </a:cxn>
                <a:cxn ang="0">
                  <a:pos x="48" y="60"/>
                </a:cxn>
                <a:cxn ang="0">
                  <a:pos x="38" y="64"/>
                </a:cxn>
                <a:cxn ang="0">
                  <a:pos x="29" y="65"/>
                </a:cxn>
                <a:cxn ang="0">
                  <a:pos x="12" y="63"/>
                </a:cxn>
                <a:cxn ang="0">
                  <a:pos x="4" y="59"/>
                </a:cxn>
                <a:cxn ang="0">
                  <a:pos x="0" y="52"/>
                </a:cxn>
                <a:cxn ang="0">
                  <a:pos x="22" y="45"/>
                </a:cxn>
                <a:cxn ang="0">
                  <a:pos x="23" y="52"/>
                </a:cxn>
                <a:cxn ang="0">
                  <a:pos x="25" y="53"/>
                </a:cxn>
                <a:cxn ang="0">
                  <a:pos x="28" y="53"/>
                </a:cxn>
                <a:cxn ang="0">
                  <a:pos x="30" y="52"/>
                </a:cxn>
                <a:cxn ang="0">
                  <a:pos x="33" y="48"/>
                </a:cxn>
                <a:cxn ang="0">
                  <a:pos x="32" y="44"/>
                </a:cxn>
                <a:cxn ang="0">
                  <a:pos x="17" y="38"/>
                </a:cxn>
                <a:cxn ang="0">
                  <a:pos x="6" y="33"/>
                </a:cxn>
                <a:cxn ang="0">
                  <a:pos x="0" y="20"/>
                </a:cxn>
                <a:cxn ang="0">
                  <a:pos x="0" y="16"/>
                </a:cxn>
                <a:cxn ang="0">
                  <a:pos x="4" y="8"/>
                </a:cxn>
                <a:cxn ang="0">
                  <a:pos x="11" y="3"/>
                </a:cxn>
                <a:cxn ang="0">
                  <a:pos x="28" y="0"/>
                </a:cxn>
                <a:cxn ang="0">
                  <a:pos x="34" y="0"/>
                </a:cxn>
                <a:cxn ang="0">
                  <a:pos x="45" y="3"/>
                </a:cxn>
                <a:cxn ang="0">
                  <a:pos x="51" y="8"/>
                </a:cxn>
                <a:cxn ang="0">
                  <a:pos x="54" y="19"/>
                </a:cxn>
              </a:cxnLst>
              <a:rect l="0" t="0" r="r" b="b"/>
              <a:pathLst>
                <a:path w="55" h="65">
                  <a:moveTo>
                    <a:pt x="33" y="19"/>
                  </a:moveTo>
                  <a:lnTo>
                    <a:pt x="33" y="19"/>
                  </a:lnTo>
                  <a:lnTo>
                    <a:pt x="32" y="13"/>
                  </a:lnTo>
                  <a:lnTo>
                    <a:pt x="32" y="13"/>
                  </a:lnTo>
                  <a:lnTo>
                    <a:pt x="30" y="12"/>
                  </a:lnTo>
                  <a:lnTo>
                    <a:pt x="28" y="12"/>
                  </a:lnTo>
                  <a:lnTo>
                    <a:pt x="28" y="12"/>
                  </a:lnTo>
                  <a:lnTo>
                    <a:pt x="25" y="13"/>
                  </a:lnTo>
                  <a:lnTo>
                    <a:pt x="23" y="16"/>
                  </a:lnTo>
                  <a:lnTo>
                    <a:pt x="23" y="16"/>
                  </a:lnTo>
                  <a:lnTo>
                    <a:pt x="25" y="20"/>
                  </a:lnTo>
                  <a:lnTo>
                    <a:pt x="28" y="23"/>
                  </a:lnTo>
                  <a:lnTo>
                    <a:pt x="40" y="26"/>
                  </a:lnTo>
                  <a:lnTo>
                    <a:pt x="45" y="29"/>
                  </a:lnTo>
                  <a:lnTo>
                    <a:pt x="51" y="31"/>
                  </a:lnTo>
                  <a:lnTo>
                    <a:pt x="54" y="37"/>
                  </a:lnTo>
                  <a:lnTo>
                    <a:pt x="55" y="44"/>
                  </a:lnTo>
                  <a:lnTo>
                    <a:pt x="55" y="44"/>
                  </a:lnTo>
                  <a:lnTo>
                    <a:pt x="55" y="49"/>
                  </a:lnTo>
                  <a:lnTo>
                    <a:pt x="54" y="53"/>
                  </a:lnTo>
                  <a:lnTo>
                    <a:pt x="51" y="57"/>
                  </a:lnTo>
                  <a:lnTo>
                    <a:pt x="48" y="60"/>
                  </a:lnTo>
                  <a:lnTo>
                    <a:pt x="44" y="63"/>
                  </a:lnTo>
                  <a:lnTo>
                    <a:pt x="38" y="64"/>
                  </a:lnTo>
                  <a:lnTo>
                    <a:pt x="29" y="65"/>
                  </a:lnTo>
                  <a:lnTo>
                    <a:pt x="29" y="65"/>
                  </a:lnTo>
                  <a:lnTo>
                    <a:pt x="18" y="64"/>
                  </a:lnTo>
                  <a:lnTo>
                    <a:pt x="12" y="63"/>
                  </a:lnTo>
                  <a:lnTo>
                    <a:pt x="8" y="61"/>
                  </a:lnTo>
                  <a:lnTo>
                    <a:pt x="4" y="59"/>
                  </a:lnTo>
                  <a:lnTo>
                    <a:pt x="2" y="56"/>
                  </a:lnTo>
                  <a:lnTo>
                    <a:pt x="0" y="52"/>
                  </a:lnTo>
                  <a:lnTo>
                    <a:pt x="0" y="45"/>
                  </a:lnTo>
                  <a:lnTo>
                    <a:pt x="22" y="45"/>
                  </a:lnTo>
                  <a:lnTo>
                    <a:pt x="22" y="45"/>
                  </a:lnTo>
                  <a:lnTo>
                    <a:pt x="23" y="52"/>
                  </a:lnTo>
                  <a:lnTo>
                    <a:pt x="23" y="52"/>
                  </a:lnTo>
                  <a:lnTo>
                    <a:pt x="25" y="53"/>
                  </a:lnTo>
                  <a:lnTo>
                    <a:pt x="28" y="53"/>
                  </a:lnTo>
                  <a:lnTo>
                    <a:pt x="28" y="53"/>
                  </a:lnTo>
                  <a:lnTo>
                    <a:pt x="29" y="53"/>
                  </a:lnTo>
                  <a:lnTo>
                    <a:pt x="30" y="52"/>
                  </a:lnTo>
                  <a:lnTo>
                    <a:pt x="32" y="50"/>
                  </a:lnTo>
                  <a:lnTo>
                    <a:pt x="33" y="48"/>
                  </a:lnTo>
                  <a:lnTo>
                    <a:pt x="33" y="48"/>
                  </a:lnTo>
                  <a:lnTo>
                    <a:pt x="32" y="44"/>
                  </a:lnTo>
                  <a:lnTo>
                    <a:pt x="28" y="41"/>
                  </a:lnTo>
                  <a:lnTo>
                    <a:pt x="17" y="38"/>
                  </a:lnTo>
                  <a:lnTo>
                    <a:pt x="11" y="35"/>
                  </a:lnTo>
                  <a:lnTo>
                    <a:pt x="6" y="33"/>
                  </a:lnTo>
                  <a:lnTo>
                    <a:pt x="2" y="29"/>
                  </a:lnTo>
                  <a:lnTo>
                    <a:pt x="0" y="20"/>
                  </a:lnTo>
                  <a:lnTo>
                    <a:pt x="0" y="20"/>
                  </a:lnTo>
                  <a:lnTo>
                    <a:pt x="0" y="16"/>
                  </a:lnTo>
                  <a:lnTo>
                    <a:pt x="2" y="11"/>
                  </a:lnTo>
                  <a:lnTo>
                    <a:pt x="4" y="8"/>
                  </a:lnTo>
                  <a:lnTo>
                    <a:pt x="7" y="5"/>
                  </a:lnTo>
                  <a:lnTo>
                    <a:pt x="11" y="3"/>
                  </a:lnTo>
                  <a:lnTo>
                    <a:pt x="15" y="1"/>
                  </a:lnTo>
                  <a:lnTo>
                    <a:pt x="28" y="0"/>
                  </a:lnTo>
                  <a:lnTo>
                    <a:pt x="28" y="0"/>
                  </a:lnTo>
                  <a:lnTo>
                    <a:pt x="34" y="0"/>
                  </a:lnTo>
                  <a:lnTo>
                    <a:pt x="41" y="1"/>
                  </a:lnTo>
                  <a:lnTo>
                    <a:pt x="45" y="3"/>
                  </a:lnTo>
                  <a:lnTo>
                    <a:pt x="49" y="5"/>
                  </a:lnTo>
                  <a:lnTo>
                    <a:pt x="51" y="8"/>
                  </a:lnTo>
                  <a:lnTo>
                    <a:pt x="54" y="11"/>
                  </a:lnTo>
                  <a:lnTo>
                    <a:pt x="54" y="19"/>
                  </a:lnTo>
                  <a:lnTo>
                    <a:pt x="33" y="19"/>
                  </a:lnTo>
                  <a:close/>
                </a:path>
              </a:pathLst>
            </a:custGeom>
            <a:solidFill>
              <a:srgbClr val="999999"/>
            </a:solid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37" name="Freeform 37"/>
            <p:cNvSpPr>
              <a:spLocks noEditPoints="1"/>
            </p:cNvSpPr>
            <p:nvPr userDrawn="1"/>
          </p:nvSpPr>
          <p:spPr bwMode="auto">
            <a:xfrm>
              <a:off x="4540" y="4107"/>
              <a:ext cx="59" cy="62"/>
            </a:xfrm>
            <a:custGeom>
              <a:avLst/>
              <a:gdLst/>
              <a:ahLst/>
              <a:cxnLst>
                <a:cxn ang="0">
                  <a:pos x="23" y="12"/>
                </a:cxn>
                <a:cxn ang="0">
                  <a:pos x="27" y="12"/>
                </a:cxn>
                <a:cxn ang="0">
                  <a:pos x="27" y="12"/>
                </a:cxn>
                <a:cxn ang="0">
                  <a:pos x="30" y="12"/>
                </a:cxn>
                <a:cxn ang="0">
                  <a:pos x="31" y="14"/>
                </a:cxn>
                <a:cxn ang="0">
                  <a:pos x="33" y="15"/>
                </a:cxn>
                <a:cxn ang="0">
                  <a:pos x="33" y="18"/>
                </a:cxn>
                <a:cxn ang="0">
                  <a:pos x="33" y="18"/>
                </a:cxn>
                <a:cxn ang="0">
                  <a:pos x="33" y="21"/>
                </a:cxn>
                <a:cxn ang="0">
                  <a:pos x="31" y="23"/>
                </a:cxn>
                <a:cxn ang="0">
                  <a:pos x="30" y="25"/>
                </a:cxn>
                <a:cxn ang="0">
                  <a:pos x="27" y="25"/>
                </a:cxn>
                <a:cxn ang="0">
                  <a:pos x="23" y="25"/>
                </a:cxn>
                <a:cxn ang="0">
                  <a:pos x="23" y="12"/>
                </a:cxn>
                <a:cxn ang="0">
                  <a:pos x="0" y="62"/>
                </a:cxn>
                <a:cxn ang="0">
                  <a:pos x="23" y="62"/>
                </a:cxn>
                <a:cxn ang="0">
                  <a:pos x="23" y="37"/>
                </a:cxn>
                <a:cxn ang="0">
                  <a:pos x="27" y="37"/>
                </a:cxn>
                <a:cxn ang="0">
                  <a:pos x="27" y="37"/>
                </a:cxn>
                <a:cxn ang="0">
                  <a:pos x="30" y="37"/>
                </a:cxn>
                <a:cxn ang="0">
                  <a:pos x="31" y="38"/>
                </a:cxn>
                <a:cxn ang="0">
                  <a:pos x="33" y="41"/>
                </a:cxn>
                <a:cxn ang="0">
                  <a:pos x="33" y="44"/>
                </a:cxn>
                <a:cxn ang="0">
                  <a:pos x="33" y="58"/>
                </a:cxn>
                <a:cxn ang="0">
                  <a:pos x="33" y="58"/>
                </a:cxn>
                <a:cxn ang="0">
                  <a:pos x="34" y="60"/>
                </a:cxn>
                <a:cxn ang="0">
                  <a:pos x="37" y="62"/>
                </a:cxn>
                <a:cxn ang="0">
                  <a:pos x="59" y="62"/>
                </a:cxn>
                <a:cxn ang="0">
                  <a:pos x="59" y="62"/>
                </a:cxn>
                <a:cxn ang="0">
                  <a:pos x="59" y="62"/>
                </a:cxn>
                <a:cxn ang="0">
                  <a:pos x="57" y="60"/>
                </a:cxn>
                <a:cxn ang="0">
                  <a:pos x="56" y="56"/>
                </a:cxn>
                <a:cxn ang="0">
                  <a:pos x="56" y="43"/>
                </a:cxn>
                <a:cxn ang="0">
                  <a:pos x="56" y="43"/>
                </a:cxn>
                <a:cxn ang="0">
                  <a:pos x="54" y="37"/>
                </a:cxn>
                <a:cxn ang="0">
                  <a:pos x="52" y="34"/>
                </a:cxn>
                <a:cxn ang="0">
                  <a:pos x="48" y="32"/>
                </a:cxn>
                <a:cxn ang="0">
                  <a:pos x="43" y="32"/>
                </a:cxn>
                <a:cxn ang="0">
                  <a:pos x="43" y="32"/>
                </a:cxn>
                <a:cxn ang="0">
                  <a:pos x="43" y="32"/>
                </a:cxn>
                <a:cxn ang="0">
                  <a:pos x="49" y="30"/>
                </a:cxn>
                <a:cxn ang="0">
                  <a:pos x="53" y="28"/>
                </a:cxn>
                <a:cxn ang="0">
                  <a:pos x="56" y="23"/>
                </a:cxn>
                <a:cxn ang="0">
                  <a:pos x="56" y="18"/>
                </a:cxn>
                <a:cxn ang="0">
                  <a:pos x="56" y="18"/>
                </a:cxn>
                <a:cxn ang="0">
                  <a:pos x="54" y="10"/>
                </a:cxn>
                <a:cxn ang="0">
                  <a:pos x="53" y="7"/>
                </a:cxn>
                <a:cxn ang="0">
                  <a:pos x="52" y="4"/>
                </a:cxn>
                <a:cxn ang="0">
                  <a:pos x="45" y="2"/>
                </a:cxn>
                <a:cxn ang="0">
                  <a:pos x="37" y="0"/>
                </a:cxn>
                <a:cxn ang="0">
                  <a:pos x="0" y="0"/>
                </a:cxn>
                <a:cxn ang="0">
                  <a:pos x="0" y="62"/>
                </a:cxn>
              </a:cxnLst>
              <a:rect l="0" t="0" r="r" b="b"/>
              <a:pathLst>
                <a:path w="59" h="62">
                  <a:moveTo>
                    <a:pt x="23" y="12"/>
                  </a:moveTo>
                  <a:lnTo>
                    <a:pt x="27" y="12"/>
                  </a:lnTo>
                  <a:lnTo>
                    <a:pt x="27" y="12"/>
                  </a:lnTo>
                  <a:lnTo>
                    <a:pt x="30" y="12"/>
                  </a:lnTo>
                  <a:lnTo>
                    <a:pt x="31" y="14"/>
                  </a:lnTo>
                  <a:lnTo>
                    <a:pt x="33" y="15"/>
                  </a:lnTo>
                  <a:lnTo>
                    <a:pt x="33" y="18"/>
                  </a:lnTo>
                  <a:lnTo>
                    <a:pt x="33" y="18"/>
                  </a:lnTo>
                  <a:lnTo>
                    <a:pt x="33" y="21"/>
                  </a:lnTo>
                  <a:lnTo>
                    <a:pt x="31" y="23"/>
                  </a:lnTo>
                  <a:lnTo>
                    <a:pt x="30" y="25"/>
                  </a:lnTo>
                  <a:lnTo>
                    <a:pt x="27" y="25"/>
                  </a:lnTo>
                  <a:lnTo>
                    <a:pt x="23" y="25"/>
                  </a:lnTo>
                  <a:lnTo>
                    <a:pt x="23" y="12"/>
                  </a:lnTo>
                  <a:close/>
                  <a:moveTo>
                    <a:pt x="0" y="62"/>
                  </a:moveTo>
                  <a:lnTo>
                    <a:pt x="23" y="62"/>
                  </a:lnTo>
                  <a:lnTo>
                    <a:pt x="23" y="37"/>
                  </a:lnTo>
                  <a:lnTo>
                    <a:pt x="27" y="37"/>
                  </a:lnTo>
                  <a:lnTo>
                    <a:pt x="27" y="37"/>
                  </a:lnTo>
                  <a:lnTo>
                    <a:pt x="30" y="37"/>
                  </a:lnTo>
                  <a:lnTo>
                    <a:pt x="31" y="38"/>
                  </a:lnTo>
                  <a:lnTo>
                    <a:pt x="33" y="41"/>
                  </a:lnTo>
                  <a:lnTo>
                    <a:pt x="33" y="44"/>
                  </a:lnTo>
                  <a:lnTo>
                    <a:pt x="33" y="58"/>
                  </a:lnTo>
                  <a:lnTo>
                    <a:pt x="33" y="58"/>
                  </a:lnTo>
                  <a:lnTo>
                    <a:pt x="34" y="60"/>
                  </a:lnTo>
                  <a:lnTo>
                    <a:pt x="37" y="62"/>
                  </a:lnTo>
                  <a:lnTo>
                    <a:pt x="59" y="62"/>
                  </a:lnTo>
                  <a:lnTo>
                    <a:pt x="59" y="62"/>
                  </a:lnTo>
                  <a:lnTo>
                    <a:pt x="59" y="62"/>
                  </a:lnTo>
                  <a:lnTo>
                    <a:pt x="57" y="60"/>
                  </a:lnTo>
                  <a:lnTo>
                    <a:pt x="56" y="56"/>
                  </a:lnTo>
                  <a:lnTo>
                    <a:pt x="56" y="43"/>
                  </a:lnTo>
                  <a:lnTo>
                    <a:pt x="56" y="43"/>
                  </a:lnTo>
                  <a:lnTo>
                    <a:pt x="54" y="37"/>
                  </a:lnTo>
                  <a:lnTo>
                    <a:pt x="52" y="34"/>
                  </a:lnTo>
                  <a:lnTo>
                    <a:pt x="48" y="32"/>
                  </a:lnTo>
                  <a:lnTo>
                    <a:pt x="43" y="32"/>
                  </a:lnTo>
                  <a:lnTo>
                    <a:pt x="43" y="32"/>
                  </a:lnTo>
                  <a:lnTo>
                    <a:pt x="43" y="32"/>
                  </a:lnTo>
                  <a:lnTo>
                    <a:pt x="49" y="30"/>
                  </a:lnTo>
                  <a:lnTo>
                    <a:pt x="53" y="28"/>
                  </a:lnTo>
                  <a:lnTo>
                    <a:pt x="56" y="23"/>
                  </a:lnTo>
                  <a:lnTo>
                    <a:pt x="56" y="18"/>
                  </a:lnTo>
                  <a:lnTo>
                    <a:pt x="56" y="18"/>
                  </a:lnTo>
                  <a:lnTo>
                    <a:pt x="54" y="10"/>
                  </a:lnTo>
                  <a:lnTo>
                    <a:pt x="53" y="7"/>
                  </a:lnTo>
                  <a:lnTo>
                    <a:pt x="52" y="4"/>
                  </a:lnTo>
                  <a:lnTo>
                    <a:pt x="45" y="2"/>
                  </a:lnTo>
                  <a:lnTo>
                    <a:pt x="37" y="0"/>
                  </a:lnTo>
                  <a:lnTo>
                    <a:pt x="0" y="0"/>
                  </a:lnTo>
                  <a:lnTo>
                    <a:pt x="0" y="62"/>
                  </a:lnTo>
                  <a:close/>
                </a:path>
              </a:pathLst>
            </a:custGeom>
            <a:solidFill>
              <a:srgbClr val="999999"/>
            </a:solid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38" name="Freeform 38"/>
            <p:cNvSpPr>
              <a:spLocks/>
            </p:cNvSpPr>
            <p:nvPr userDrawn="1"/>
          </p:nvSpPr>
          <p:spPr bwMode="auto">
            <a:xfrm>
              <a:off x="4611" y="4107"/>
              <a:ext cx="56" cy="64"/>
            </a:xfrm>
            <a:custGeom>
              <a:avLst/>
              <a:gdLst/>
              <a:ahLst/>
              <a:cxnLst>
                <a:cxn ang="0">
                  <a:pos x="56" y="40"/>
                </a:cxn>
                <a:cxn ang="0">
                  <a:pos x="56" y="40"/>
                </a:cxn>
                <a:cxn ang="0">
                  <a:pos x="56" y="47"/>
                </a:cxn>
                <a:cxn ang="0">
                  <a:pos x="53" y="52"/>
                </a:cxn>
                <a:cxn ang="0">
                  <a:pos x="50" y="56"/>
                </a:cxn>
                <a:cxn ang="0">
                  <a:pos x="48" y="60"/>
                </a:cxn>
                <a:cxn ang="0">
                  <a:pos x="44" y="62"/>
                </a:cxn>
                <a:cxn ang="0">
                  <a:pos x="38" y="63"/>
                </a:cxn>
                <a:cxn ang="0">
                  <a:pos x="29" y="64"/>
                </a:cxn>
                <a:cxn ang="0">
                  <a:pos x="29" y="64"/>
                </a:cxn>
                <a:cxn ang="0">
                  <a:pos x="18" y="63"/>
                </a:cxn>
                <a:cxn ang="0">
                  <a:pos x="13" y="62"/>
                </a:cxn>
                <a:cxn ang="0">
                  <a:pos x="9" y="60"/>
                </a:cxn>
                <a:cxn ang="0">
                  <a:pos x="5" y="56"/>
                </a:cxn>
                <a:cxn ang="0">
                  <a:pos x="3" y="52"/>
                </a:cxn>
                <a:cxn ang="0">
                  <a:pos x="1" y="47"/>
                </a:cxn>
                <a:cxn ang="0">
                  <a:pos x="0" y="40"/>
                </a:cxn>
                <a:cxn ang="0">
                  <a:pos x="0" y="0"/>
                </a:cxn>
                <a:cxn ang="0">
                  <a:pos x="23" y="0"/>
                </a:cxn>
                <a:cxn ang="0">
                  <a:pos x="23" y="45"/>
                </a:cxn>
                <a:cxn ang="0">
                  <a:pos x="23" y="45"/>
                </a:cxn>
                <a:cxn ang="0">
                  <a:pos x="24" y="49"/>
                </a:cxn>
                <a:cxn ang="0">
                  <a:pos x="26" y="51"/>
                </a:cxn>
                <a:cxn ang="0">
                  <a:pos x="29" y="51"/>
                </a:cxn>
                <a:cxn ang="0">
                  <a:pos x="29" y="51"/>
                </a:cxn>
                <a:cxn ang="0">
                  <a:pos x="30" y="51"/>
                </a:cxn>
                <a:cxn ang="0">
                  <a:pos x="31" y="49"/>
                </a:cxn>
                <a:cxn ang="0">
                  <a:pos x="33" y="45"/>
                </a:cxn>
                <a:cxn ang="0">
                  <a:pos x="33" y="0"/>
                </a:cxn>
                <a:cxn ang="0">
                  <a:pos x="56" y="0"/>
                </a:cxn>
                <a:cxn ang="0">
                  <a:pos x="56" y="40"/>
                </a:cxn>
              </a:cxnLst>
              <a:rect l="0" t="0" r="r" b="b"/>
              <a:pathLst>
                <a:path w="56" h="64">
                  <a:moveTo>
                    <a:pt x="56" y="40"/>
                  </a:moveTo>
                  <a:lnTo>
                    <a:pt x="56" y="40"/>
                  </a:lnTo>
                  <a:lnTo>
                    <a:pt x="56" y="47"/>
                  </a:lnTo>
                  <a:lnTo>
                    <a:pt x="53" y="52"/>
                  </a:lnTo>
                  <a:lnTo>
                    <a:pt x="50" y="56"/>
                  </a:lnTo>
                  <a:lnTo>
                    <a:pt x="48" y="60"/>
                  </a:lnTo>
                  <a:lnTo>
                    <a:pt x="44" y="62"/>
                  </a:lnTo>
                  <a:lnTo>
                    <a:pt x="38" y="63"/>
                  </a:lnTo>
                  <a:lnTo>
                    <a:pt x="29" y="64"/>
                  </a:lnTo>
                  <a:lnTo>
                    <a:pt x="29" y="64"/>
                  </a:lnTo>
                  <a:lnTo>
                    <a:pt x="18" y="63"/>
                  </a:lnTo>
                  <a:lnTo>
                    <a:pt x="13" y="62"/>
                  </a:lnTo>
                  <a:lnTo>
                    <a:pt x="9" y="60"/>
                  </a:lnTo>
                  <a:lnTo>
                    <a:pt x="5" y="56"/>
                  </a:lnTo>
                  <a:lnTo>
                    <a:pt x="3" y="52"/>
                  </a:lnTo>
                  <a:lnTo>
                    <a:pt x="1" y="47"/>
                  </a:lnTo>
                  <a:lnTo>
                    <a:pt x="0" y="40"/>
                  </a:lnTo>
                  <a:lnTo>
                    <a:pt x="0" y="0"/>
                  </a:lnTo>
                  <a:lnTo>
                    <a:pt x="23" y="0"/>
                  </a:lnTo>
                  <a:lnTo>
                    <a:pt x="23" y="45"/>
                  </a:lnTo>
                  <a:lnTo>
                    <a:pt x="23" y="45"/>
                  </a:lnTo>
                  <a:lnTo>
                    <a:pt x="24" y="49"/>
                  </a:lnTo>
                  <a:lnTo>
                    <a:pt x="26" y="51"/>
                  </a:lnTo>
                  <a:lnTo>
                    <a:pt x="29" y="51"/>
                  </a:lnTo>
                  <a:lnTo>
                    <a:pt x="29" y="51"/>
                  </a:lnTo>
                  <a:lnTo>
                    <a:pt x="30" y="51"/>
                  </a:lnTo>
                  <a:lnTo>
                    <a:pt x="31" y="49"/>
                  </a:lnTo>
                  <a:lnTo>
                    <a:pt x="33" y="45"/>
                  </a:lnTo>
                  <a:lnTo>
                    <a:pt x="33" y="0"/>
                  </a:lnTo>
                  <a:lnTo>
                    <a:pt x="56" y="0"/>
                  </a:lnTo>
                  <a:lnTo>
                    <a:pt x="56" y="40"/>
                  </a:lnTo>
                  <a:close/>
                </a:path>
              </a:pathLst>
            </a:custGeom>
            <a:solidFill>
              <a:srgbClr val="999999"/>
            </a:solid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39" name="Freeform 39"/>
            <p:cNvSpPr>
              <a:spLocks/>
            </p:cNvSpPr>
            <p:nvPr userDrawn="1"/>
          </p:nvSpPr>
          <p:spPr bwMode="auto">
            <a:xfrm>
              <a:off x="4682" y="4107"/>
              <a:ext cx="63" cy="62"/>
            </a:xfrm>
            <a:custGeom>
              <a:avLst/>
              <a:gdLst/>
              <a:ahLst/>
              <a:cxnLst>
                <a:cxn ang="0">
                  <a:pos x="0" y="0"/>
                </a:cxn>
                <a:cxn ang="0">
                  <a:pos x="30" y="0"/>
                </a:cxn>
                <a:cxn ang="0">
                  <a:pos x="42" y="38"/>
                </a:cxn>
                <a:cxn ang="0">
                  <a:pos x="42" y="38"/>
                </a:cxn>
                <a:cxn ang="0">
                  <a:pos x="42" y="0"/>
                </a:cxn>
                <a:cxn ang="0">
                  <a:pos x="63" y="0"/>
                </a:cxn>
                <a:cxn ang="0">
                  <a:pos x="63" y="62"/>
                </a:cxn>
                <a:cxn ang="0">
                  <a:pos x="33" y="62"/>
                </a:cxn>
                <a:cxn ang="0">
                  <a:pos x="19" y="26"/>
                </a:cxn>
                <a:cxn ang="0">
                  <a:pos x="19" y="26"/>
                </a:cxn>
                <a:cxn ang="0">
                  <a:pos x="19" y="62"/>
                </a:cxn>
                <a:cxn ang="0">
                  <a:pos x="0" y="62"/>
                </a:cxn>
                <a:cxn ang="0">
                  <a:pos x="0" y="0"/>
                </a:cxn>
              </a:cxnLst>
              <a:rect l="0" t="0" r="r" b="b"/>
              <a:pathLst>
                <a:path w="63" h="62">
                  <a:moveTo>
                    <a:pt x="0" y="0"/>
                  </a:moveTo>
                  <a:lnTo>
                    <a:pt x="30" y="0"/>
                  </a:lnTo>
                  <a:lnTo>
                    <a:pt x="42" y="38"/>
                  </a:lnTo>
                  <a:lnTo>
                    <a:pt x="42" y="38"/>
                  </a:lnTo>
                  <a:lnTo>
                    <a:pt x="42" y="0"/>
                  </a:lnTo>
                  <a:lnTo>
                    <a:pt x="63" y="0"/>
                  </a:lnTo>
                  <a:lnTo>
                    <a:pt x="63" y="62"/>
                  </a:lnTo>
                  <a:lnTo>
                    <a:pt x="33" y="62"/>
                  </a:lnTo>
                  <a:lnTo>
                    <a:pt x="19" y="26"/>
                  </a:lnTo>
                  <a:lnTo>
                    <a:pt x="19" y="26"/>
                  </a:lnTo>
                  <a:lnTo>
                    <a:pt x="19" y="62"/>
                  </a:lnTo>
                  <a:lnTo>
                    <a:pt x="0" y="62"/>
                  </a:lnTo>
                  <a:lnTo>
                    <a:pt x="0" y="0"/>
                  </a:lnTo>
                  <a:close/>
                </a:path>
              </a:pathLst>
            </a:custGeom>
            <a:solidFill>
              <a:srgbClr val="999999"/>
            </a:solid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40" name="Freeform 40"/>
            <p:cNvSpPr>
              <a:spLocks/>
            </p:cNvSpPr>
            <p:nvPr userDrawn="1"/>
          </p:nvSpPr>
          <p:spPr bwMode="auto">
            <a:xfrm>
              <a:off x="4804" y="4106"/>
              <a:ext cx="56" cy="65"/>
            </a:xfrm>
            <a:custGeom>
              <a:avLst/>
              <a:gdLst/>
              <a:ahLst/>
              <a:cxnLst>
                <a:cxn ang="0">
                  <a:pos x="33" y="19"/>
                </a:cxn>
                <a:cxn ang="0">
                  <a:pos x="31" y="13"/>
                </a:cxn>
                <a:cxn ang="0">
                  <a:pos x="27" y="12"/>
                </a:cxn>
                <a:cxn ang="0">
                  <a:pos x="24" y="13"/>
                </a:cxn>
                <a:cxn ang="0">
                  <a:pos x="23" y="16"/>
                </a:cxn>
                <a:cxn ang="0">
                  <a:pos x="28" y="23"/>
                </a:cxn>
                <a:cxn ang="0">
                  <a:pos x="45" y="29"/>
                </a:cxn>
                <a:cxn ang="0">
                  <a:pos x="54" y="37"/>
                </a:cxn>
                <a:cxn ang="0">
                  <a:pos x="56" y="44"/>
                </a:cxn>
                <a:cxn ang="0">
                  <a:pos x="53" y="53"/>
                </a:cxn>
                <a:cxn ang="0">
                  <a:pos x="48" y="60"/>
                </a:cxn>
                <a:cxn ang="0">
                  <a:pos x="39" y="64"/>
                </a:cxn>
                <a:cxn ang="0">
                  <a:pos x="28" y="65"/>
                </a:cxn>
                <a:cxn ang="0">
                  <a:pos x="12" y="63"/>
                </a:cxn>
                <a:cxn ang="0">
                  <a:pos x="4" y="59"/>
                </a:cxn>
                <a:cxn ang="0">
                  <a:pos x="0" y="52"/>
                </a:cxn>
                <a:cxn ang="0">
                  <a:pos x="22" y="45"/>
                </a:cxn>
                <a:cxn ang="0">
                  <a:pos x="23" y="52"/>
                </a:cxn>
                <a:cxn ang="0">
                  <a:pos x="24" y="53"/>
                </a:cxn>
                <a:cxn ang="0">
                  <a:pos x="27" y="53"/>
                </a:cxn>
                <a:cxn ang="0">
                  <a:pos x="31" y="52"/>
                </a:cxn>
                <a:cxn ang="0">
                  <a:pos x="33" y="48"/>
                </a:cxn>
                <a:cxn ang="0">
                  <a:pos x="31" y="44"/>
                </a:cxn>
                <a:cxn ang="0">
                  <a:pos x="16" y="38"/>
                </a:cxn>
                <a:cxn ang="0">
                  <a:pos x="5" y="33"/>
                </a:cxn>
                <a:cxn ang="0">
                  <a:pos x="0" y="20"/>
                </a:cxn>
                <a:cxn ang="0">
                  <a:pos x="0" y="16"/>
                </a:cxn>
                <a:cxn ang="0">
                  <a:pos x="4" y="8"/>
                </a:cxn>
                <a:cxn ang="0">
                  <a:pos x="11" y="3"/>
                </a:cxn>
                <a:cxn ang="0">
                  <a:pos x="27" y="0"/>
                </a:cxn>
                <a:cxn ang="0">
                  <a:pos x="34" y="0"/>
                </a:cxn>
                <a:cxn ang="0">
                  <a:pos x="45" y="3"/>
                </a:cxn>
                <a:cxn ang="0">
                  <a:pos x="50" y="8"/>
                </a:cxn>
                <a:cxn ang="0">
                  <a:pos x="53" y="19"/>
                </a:cxn>
              </a:cxnLst>
              <a:rect l="0" t="0" r="r" b="b"/>
              <a:pathLst>
                <a:path w="56" h="65">
                  <a:moveTo>
                    <a:pt x="33" y="19"/>
                  </a:moveTo>
                  <a:lnTo>
                    <a:pt x="33" y="19"/>
                  </a:lnTo>
                  <a:lnTo>
                    <a:pt x="31" y="13"/>
                  </a:lnTo>
                  <a:lnTo>
                    <a:pt x="31" y="13"/>
                  </a:lnTo>
                  <a:lnTo>
                    <a:pt x="30" y="12"/>
                  </a:lnTo>
                  <a:lnTo>
                    <a:pt x="27" y="12"/>
                  </a:lnTo>
                  <a:lnTo>
                    <a:pt x="27" y="12"/>
                  </a:lnTo>
                  <a:lnTo>
                    <a:pt x="24" y="13"/>
                  </a:lnTo>
                  <a:lnTo>
                    <a:pt x="23" y="16"/>
                  </a:lnTo>
                  <a:lnTo>
                    <a:pt x="23" y="16"/>
                  </a:lnTo>
                  <a:lnTo>
                    <a:pt x="24" y="20"/>
                  </a:lnTo>
                  <a:lnTo>
                    <a:pt x="28" y="23"/>
                  </a:lnTo>
                  <a:lnTo>
                    <a:pt x="39" y="26"/>
                  </a:lnTo>
                  <a:lnTo>
                    <a:pt x="45" y="29"/>
                  </a:lnTo>
                  <a:lnTo>
                    <a:pt x="50" y="31"/>
                  </a:lnTo>
                  <a:lnTo>
                    <a:pt x="54" y="37"/>
                  </a:lnTo>
                  <a:lnTo>
                    <a:pt x="56" y="44"/>
                  </a:lnTo>
                  <a:lnTo>
                    <a:pt x="56" y="44"/>
                  </a:lnTo>
                  <a:lnTo>
                    <a:pt x="54" y="49"/>
                  </a:lnTo>
                  <a:lnTo>
                    <a:pt x="53" y="53"/>
                  </a:lnTo>
                  <a:lnTo>
                    <a:pt x="50" y="57"/>
                  </a:lnTo>
                  <a:lnTo>
                    <a:pt x="48" y="60"/>
                  </a:lnTo>
                  <a:lnTo>
                    <a:pt x="43" y="63"/>
                  </a:lnTo>
                  <a:lnTo>
                    <a:pt x="39" y="64"/>
                  </a:lnTo>
                  <a:lnTo>
                    <a:pt x="28" y="65"/>
                  </a:lnTo>
                  <a:lnTo>
                    <a:pt x="28" y="65"/>
                  </a:lnTo>
                  <a:lnTo>
                    <a:pt x="17" y="64"/>
                  </a:lnTo>
                  <a:lnTo>
                    <a:pt x="12" y="63"/>
                  </a:lnTo>
                  <a:lnTo>
                    <a:pt x="8" y="61"/>
                  </a:lnTo>
                  <a:lnTo>
                    <a:pt x="4" y="59"/>
                  </a:lnTo>
                  <a:lnTo>
                    <a:pt x="1" y="56"/>
                  </a:lnTo>
                  <a:lnTo>
                    <a:pt x="0" y="52"/>
                  </a:lnTo>
                  <a:lnTo>
                    <a:pt x="0" y="45"/>
                  </a:lnTo>
                  <a:lnTo>
                    <a:pt x="22" y="45"/>
                  </a:lnTo>
                  <a:lnTo>
                    <a:pt x="22" y="45"/>
                  </a:lnTo>
                  <a:lnTo>
                    <a:pt x="23" y="52"/>
                  </a:lnTo>
                  <a:lnTo>
                    <a:pt x="23" y="52"/>
                  </a:lnTo>
                  <a:lnTo>
                    <a:pt x="24" y="53"/>
                  </a:lnTo>
                  <a:lnTo>
                    <a:pt x="27" y="53"/>
                  </a:lnTo>
                  <a:lnTo>
                    <a:pt x="27" y="53"/>
                  </a:lnTo>
                  <a:lnTo>
                    <a:pt x="28" y="53"/>
                  </a:lnTo>
                  <a:lnTo>
                    <a:pt x="31" y="52"/>
                  </a:lnTo>
                  <a:lnTo>
                    <a:pt x="31" y="50"/>
                  </a:lnTo>
                  <a:lnTo>
                    <a:pt x="33" y="48"/>
                  </a:lnTo>
                  <a:lnTo>
                    <a:pt x="33" y="48"/>
                  </a:lnTo>
                  <a:lnTo>
                    <a:pt x="31" y="44"/>
                  </a:lnTo>
                  <a:lnTo>
                    <a:pt x="27" y="41"/>
                  </a:lnTo>
                  <a:lnTo>
                    <a:pt x="16" y="38"/>
                  </a:lnTo>
                  <a:lnTo>
                    <a:pt x="11" y="35"/>
                  </a:lnTo>
                  <a:lnTo>
                    <a:pt x="5" y="33"/>
                  </a:lnTo>
                  <a:lnTo>
                    <a:pt x="1" y="29"/>
                  </a:lnTo>
                  <a:lnTo>
                    <a:pt x="0" y="20"/>
                  </a:lnTo>
                  <a:lnTo>
                    <a:pt x="0" y="20"/>
                  </a:lnTo>
                  <a:lnTo>
                    <a:pt x="0" y="16"/>
                  </a:lnTo>
                  <a:lnTo>
                    <a:pt x="1" y="11"/>
                  </a:lnTo>
                  <a:lnTo>
                    <a:pt x="4" y="8"/>
                  </a:lnTo>
                  <a:lnTo>
                    <a:pt x="7" y="5"/>
                  </a:lnTo>
                  <a:lnTo>
                    <a:pt x="11" y="3"/>
                  </a:lnTo>
                  <a:lnTo>
                    <a:pt x="15" y="1"/>
                  </a:lnTo>
                  <a:lnTo>
                    <a:pt x="27" y="0"/>
                  </a:lnTo>
                  <a:lnTo>
                    <a:pt x="27" y="0"/>
                  </a:lnTo>
                  <a:lnTo>
                    <a:pt x="34" y="0"/>
                  </a:lnTo>
                  <a:lnTo>
                    <a:pt x="41" y="1"/>
                  </a:lnTo>
                  <a:lnTo>
                    <a:pt x="45" y="3"/>
                  </a:lnTo>
                  <a:lnTo>
                    <a:pt x="49" y="5"/>
                  </a:lnTo>
                  <a:lnTo>
                    <a:pt x="50" y="8"/>
                  </a:lnTo>
                  <a:lnTo>
                    <a:pt x="53" y="11"/>
                  </a:lnTo>
                  <a:lnTo>
                    <a:pt x="53" y="19"/>
                  </a:lnTo>
                  <a:lnTo>
                    <a:pt x="33" y="19"/>
                  </a:lnTo>
                  <a:close/>
                </a:path>
              </a:pathLst>
            </a:custGeom>
            <a:solidFill>
              <a:srgbClr val="999999"/>
            </a:solid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41" name="Freeform 41"/>
            <p:cNvSpPr>
              <a:spLocks noEditPoints="1"/>
            </p:cNvSpPr>
            <p:nvPr userDrawn="1"/>
          </p:nvSpPr>
          <p:spPr bwMode="auto">
            <a:xfrm>
              <a:off x="4869" y="4107"/>
              <a:ext cx="63" cy="62"/>
            </a:xfrm>
            <a:custGeom>
              <a:avLst/>
              <a:gdLst/>
              <a:ahLst/>
              <a:cxnLst>
                <a:cxn ang="0">
                  <a:pos x="32" y="12"/>
                </a:cxn>
                <a:cxn ang="0">
                  <a:pos x="32" y="12"/>
                </a:cxn>
                <a:cxn ang="0">
                  <a:pos x="36" y="41"/>
                </a:cxn>
                <a:cxn ang="0">
                  <a:pos x="28" y="41"/>
                </a:cxn>
                <a:cxn ang="0">
                  <a:pos x="32" y="12"/>
                </a:cxn>
                <a:cxn ang="0">
                  <a:pos x="0" y="62"/>
                </a:cxn>
                <a:cxn ang="0">
                  <a:pos x="24" y="62"/>
                </a:cxn>
                <a:cxn ang="0">
                  <a:pos x="25" y="52"/>
                </a:cxn>
                <a:cxn ang="0">
                  <a:pos x="39" y="52"/>
                </a:cxn>
                <a:cxn ang="0">
                  <a:pos x="40" y="62"/>
                </a:cxn>
                <a:cxn ang="0">
                  <a:pos x="63" y="62"/>
                </a:cxn>
                <a:cxn ang="0">
                  <a:pos x="48" y="0"/>
                </a:cxn>
                <a:cxn ang="0">
                  <a:pos x="15" y="0"/>
                </a:cxn>
                <a:cxn ang="0">
                  <a:pos x="0" y="62"/>
                </a:cxn>
              </a:cxnLst>
              <a:rect l="0" t="0" r="r" b="b"/>
              <a:pathLst>
                <a:path w="63" h="62">
                  <a:moveTo>
                    <a:pt x="32" y="12"/>
                  </a:moveTo>
                  <a:lnTo>
                    <a:pt x="32" y="12"/>
                  </a:lnTo>
                  <a:lnTo>
                    <a:pt x="36" y="41"/>
                  </a:lnTo>
                  <a:lnTo>
                    <a:pt x="28" y="41"/>
                  </a:lnTo>
                  <a:lnTo>
                    <a:pt x="32" y="12"/>
                  </a:lnTo>
                  <a:close/>
                  <a:moveTo>
                    <a:pt x="0" y="62"/>
                  </a:moveTo>
                  <a:lnTo>
                    <a:pt x="24" y="62"/>
                  </a:lnTo>
                  <a:lnTo>
                    <a:pt x="25" y="52"/>
                  </a:lnTo>
                  <a:lnTo>
                    <a:pt x="39" y="52"/>
                  </a:lnTo>
                  <a:lnTo>
                    <a:pt x="40" y="62"/>
                  </a:lnTo>
                  <a:lnTo>
                    <a:pt x="63" y="62"/>
                  </a:lnTo>
                  <a:lnTo>
                    <a:pt x="48" y="0"/>
                  </a:lnTo>
                  <a:lnTo>
                    <a:pt x="15" y="0"/>
                  </a:lnTo>
                  <a:lnTo>
                    <a:pt x="0" y="62"/>
                  </a:lnTo>
                  <a:close/>
                </a:path>
              </a:pathLst>
            </a:custGeom>
            <a:solidFill>
              <a:srgbClr val="999999"/>
            </a:solid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42" name="Freeform 42"/>
            <p:cNvSpPr>
              <a:spLocks noEditPoints="1"/>
            </p:cNvSpPr>
            <p:nvPr userDrawn="1"/>
          </p:nvSpPr>
          <p:spPr bwMode="auto">
            <a:xfrm>
              <a:off x="4946" y="4107"/>
              <a:ext cx="56" cy="62"/>
            </a:xfrm>
            <a:custGeom>
              <a:avLst/>
              <a:gdLst/>
              <a:ahLst/>
              <a:cxnLst>
                <a:cxn ang="0">
                  <a:pos x="23" y="14"/>
                </a:cxn>
                <a:cxn ang="0">
                  <a:pos x="27" y="14"/>
                </a:cxn>
                <a:cxn ang="0">
                  <a:pos x="27" y="14"/>
                </a:cxn>
                <a:cxn ang="0">
                  <a:pos x="29" y="14"/>
                </a:cxn>
                <a:cxn ang="0">
                  <a:pos x="31" y="15"/>
                </a:cxn>
                <a:cxn ang="0">
                  <a:pos x="33" y="18"/>
                </a:cxn>
                <a:cxn ang="0">
                  <a:pos x="33" y="21"/>
                </a:cxn>
                <a:cxn ang="0">
                  <a:pos x="33" y="21"/>
                </a:cxn>
                <a:cxn ang="0">
                  <a:pos x="33" y="25"/>
                </a:cxn>
                <a:cxn ang="0">
                  <a:pos x="31" y="28"/>
                </a:cxn>
                <a:cxn ang="0">
                  <a:pos x="30" y="29"/>
                </a:cxn>
                <a:cxn ang="0">
                  <a:pos x="27" y="30"/>
                </a:cxn>
                <a:cxn ang="0">
                  <a:pos x="23" y="30"/>
                </a:cxn>
                <a:cxn ang="0">
                  <a:pos x="23" y="14"/>
                </a:cxn>
                <a:cxn ang="0">
                  <a:pos x="0" y="62"/>
                </a:cxn>
                <a:cxn ang="0">
                  <a:pos x="23" y="62"/>
                </a:cxn>
                <a:cxn ang="0">
                  <a:pos x="23" y="43"/>
                </a:cxn>
                <a:cxn ang="0">
                  <a:pos x="38" y="43"/>
                </a:cxn>
                <a:cxn ang="0">
                  <a:pos x="38" y="43"/>
                </a:cxn>
                <a:cxn ang="0">
                  <a:pos x="42" y="43"/>
                </a:cxn>
                <a:cxn ang="0">
                  <a:pos x="46" y="41"/>
                </a:cxn>
                <a:cxn ang="0">
                  <a:pos x="49" y="40"/>
                </a:cxn>
                <a:cxn ang="0">
                  <a:pos x="52" y="37"/>
                </a:cxn>
                <a:cxn ang="0">
                  <a:pos x="55" y="30"/>
                </a:cxn>
                <a:cxn ang="0">
                  <a:pos x="56" y="22"/>
                </a:cxn>
                <a:cxn ang="0">
                  <a:pos x="56" y="22"/>
                </a:cxn>
                <a:cxn ang="0">
                  <a:pos x="55" y="12"/>
                </a:cxn>
                <a:cxn ang="0">
                  <a:pos x="53" y="8"/>
                </a:cxn>
                <a:cxn ang="0">
                  <a:pos x="51" y="6"/>
                </a:cxn>
                <a:cxn ang="0">
                  <a:pos x="48" y="3"/>
                </a:cxn>
                <a:cxn ang="0">
                  <a:pos x="44" y="2"/>
                </a:cxn>
                <a:cxn ang="0">
                  <a:pos x="34" y="0"/>
                </a:cxn>
                <a:cxn ang="0">
                  <a:pos x="0" y="0"/>
                </a:cxn>
                <a:cxn ang="0">
                  <a:pos x="0" y="62"/>
                </a:cxn>
              </a:cxnLst>
              <a:rect l="0" t="0" r="r" b="b"/>
              <a:pathLst>
                <a:path w="56" h="62">
                  <a:moveTo>
                    <a:pt x="23" y="14"/>
                  </a:moveTo>
                  <a:lnTo>
                    <a:pt x="27" y="14"/>
                  </a:lnTo>
                  <a:lnTo>
                    <a:pt x="27" y="14"/>
                  </a:lnTo>
                  <a:lnTo>
                    <a:pt x="29" y="14"/>
                  </a:lnTo>
                  <a:lnTo>
                    <a:pt x="31" y="15"/>
                  </a:lnTo>
                  <a:lnTo>
                    <a:pt x="33" y="18"/>
                  </a:lnTo>
                  <a:lnTo>
                    <a:pt x="33" y="21"/>
                  </a:lnTo>
                  <a:lnTo>
                    <a:pt x="33" y="21"/>
                  </a:lnTo>
                  <a:lnTo>
                    <a:pt x="33" y="25"/>
                  </a:lnTo>
                  <a:lnTo>
                    <a:pt x="31" y="28"/>
                  </a:lnTo>
                  <a:lnTo>
                    <a:pt x="30" y="29"/>
                  </a:lnTo>
                  <a:lnTo>
                    <a:pt x="27" y="30"/>
                  </a:lnTo>
                  <a:lnTo>
                    <a:pt x="23" y="30"/>
                  </a:lnTo>
                  <a:lnTo>
                    <a:pt x="23" y="14"/>
                  </a:lnTo>
                  <a:close/>
                  <a:moveTo>
                    <a:pt x="0" y="62"/>
                  </a:moveTo>
                  <a:lnTo>
                    <a:pt x="23" y="62"/>
                  </a:lnTo>
                  <a:lnTo>
                    <a:pt x="23" y="43"/>
                  </a:lnTo>
                  <a:lnTo>
                    <a:pt x="38" y="43"/>
                  </a:lnTo>
                  <a:lnTo>
                    <a:pt x="38" y="43"/>
                  </a:lnTo>
                  <a:lnTo>
                    <a:pt x="42" y="43"/>
                  </a:lnTo>
                  <a:lnTo>
                    <a:pt x="46" y="41"/>
                  </a:lnTo>
                  <a:lnTo>
                    <a:pt x="49" y="40"/>
                  </a:lnTo>
                  <a:lnTo>
                    <a:pt x="52" y="37"/>
                  </a:lnTo>
                  <a:lnTo>
                    <a:pt x="55" y="30"/>
                  </a:lnTo>
                  <a:lnTo>
                    <a:pt x="56" y="22"/>
                  </a:lnTo>
                  <a:lnTo>
                    <a:pt x="56" y="22"/>
                  </a:lnTo>
                  <a:lnTo>
                    <a:pt x="55" y="12"/>
                  </a:lnTo>
                  <a:lnTo>
                    <a:pt x="53" y="8"/>
                  </a:lnTo>
                  <a:lnTo>
                    <a:pt x="51" y="6"/>
                  </a:lnTo>
                  <a:lnTo>
                    <a:pt x="48" y="3"/>
                  </a:lnTo>
                  <a:lnTo>
                    <a:pt x="44" y="2"/>
                  </a:lnTo>
                  <a:lnTo>
                    <a:pt x="34" y="0"/>
                  </a:lnTo>
                  <a:lnTo>
                    <a:pt x="0" y="0"/>
                  </a:lnTo>
                  <a:lnTo>
                    <a:pt x="0" y="62"/>
                  </a:lnTo>
                  <a:close/>
                </a:path>
              </a:pathLst>
            </a:custGeom>
            <a:solidFill>
              <a:srgbClr val="999999"/>
            </a:solid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43" name="Freeform 43"/>
            <p:cNvSpPr>
              <a:spLocks/>
            </p:cNvSpPr>
            <p:nvPr userDrawn="1"/>
          </p:nvSpPr>
          <p:spPr bwMode="auto">
            <a:xfrm>
              <a:off x="5006" y="4107"/>
              <a:ext cx="15" cy="21"/>
            </a:xfrm>
            <a:custGeom>
              <a:avLst/>
              <a:gdLst/>
              <a:ahLst/>
              <a:cxnLst>
                <a:cxn ang="0">
                  <a:pos x="15" y="4"/>
                </a:cxn>
                <a:cxn ang="0">
                  <a:pos x="10" y="4"/>
                </a:cxn>
                <a:cxn ang="0">
                  <a:pos x="10" y="21"/>
                </a:cxn>
                <a:cxn ang="0">
                  <a:pos x="6" y="21"/>
                </a:cxn>
                <a:cxn ang="0">
                  <a:pos x="6" y="4"/>
                </a:cxn>
                <a:cxn ang="0">
                  <a:pos x="0" y="4"/>
                </a:cxn>
                <a:cxn ang="0">
                  <a:pos x="0" y="0"/>
                </a:cxn>
                <a:cxn ang="0">
                  <a:pos x="15" y="0"/>
                </a:cxn>
                <a:cxn ang="0">
                  <a:pos x="15" y="4"/>
                </a:cxn>
              </a:cxnLst>
              <a:rect l="0" t="0" r="r" b="b"/>
              <a:pathLst>
                <a:path w="15" h="21">
                  <a:moveTo>
                    <a:pt x="15" y="4"/>
                  </a:moveTo>
                  <a:lnTo>
                    <a:pt x="10" y="4"/>
                  </a:lnTo>
                  <a:lnTo>
                    <a:pt x="10" y="21"/>
                  </a:lnTo>
                  <a:lnTo>
                    <a:pt x="6" y="21"/>
                  </a:lnTo>
                  <a:lnTo>
                    <a:pt x="6" y="4"/>
                  </a:lnTo>
                  <a:lnTo>
                    <a:pt x="0" y="4"/>
                  </a:lnTo>
                  <a:lnTo>
                    <a:pt x="0" y="0"/>
                  </a:lnTo>
                  <a:lnTo>
                    <a:pt x="15" y="0"/>
                  </a:lnTo>
                  <a:lnTo>
                    <a:pt x="15" y="4"/>
                  </a:lnTo>
                  <a:close/>
                </a:path>
              </a:pathLst>
            </a:custGeom>
            <a:solidFill>
              <a:srgbClr val="999999"/>
            </a:solid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44" name="Freeform 44"/>
            <p:cNvSpPr>
              <a:spLocks/>
            </p:cNvSpPr>
            <p:nvPr userDrawn="1"/>
          </p:nvSpPr>
          <p:spPr bwMode="auto">
            <a:xfrm>
              <a:off x="5024" y="4107"/>
              <a:ext cx="23" cy="21"/>
            </a:xfrm>
            <a:custGeom>
              <a:avLst/>
              <a:gdLst/>
              <a:ahLst/>
              <a:cxnLst>
                <a:cxn ang="0">
                  <a:pos x="23" y="21"/>
                </a:cxn>
                <a:cxn ang="0">
                  <a:pos x="19" y="21"/>
                </a:cxn>
                <a:cxn ang="0">
                  <a:pos x="19" y="6"/>
                </a:cxn>
                <a:cxn ang="0">
                  <a:pos x="14" y="21"/>
                </a:cxn>
                <a:cxn ang="0">
                  <a:pos x="11" y="21"/>
                </a:cxn>
                <a:cxn ang="0">
                  <a:pos x="4" y="6"/>
                </a:cxn>
                <a:cxn ang="0">
                  <a:pos x="4" y="21"/>
                </a:cxn>
                <a:cxn ang="0">
                  <a:pos x="0" y="21"/>
                </a:cxn>
                <a:cxn ang="0">
                  <a:pos x="0" y="0"/>
                </a:cxn>
                <a:cxn ang="0">
                  <a:pos x="7" y="0"/>
                </a:cxn>
                <a:cxn ang="0">
                  <a:pos x="12" y="15"/>
                </a:cxn>
                <a:cxn ang="0">
                  <a:pos x="18" y="0"/>
                </a:cxn>
                <a:cxn ang="0">
                  <a:pos x="23" y="0"/>
                </a:cxn>
                <a:cxn ang="0">
                  <a:pos x="23" y="21"/>
                </a:cxn>
              </a:cxnLst>
              <a:rect l="0" t="0" r="r" b="b"/>
              <a:pathLst>
                <a:path w="23" h="21">
                  <a:moveTo>
                    <a:pt x="23" y="21"/>
                  </a:moveTo>
                  <a:lnTo>
                    <a:pt x="19" y="21"/>
                  </a:lnTo>
                  <a:lnTo>
                    <a:pt x="19" y="6"/>
                  </a:lnTo>
                  <a:lnTo>
                    <a:pt x="14" y="21"/>
                  </a:lnTo>
                  <a:lnTo>
                    <a:pt x="11" y="21"/>
                  </a:lnTo>
                  <a:lnTo>
                    <a:pt x="4" y="6"/>
                  </a:lnTo>
                  <a:lnTo>
                    <a:pt x="4" y="21"/>
                  </a:lnTo>
                  <a:lnTo>
                    <a:pt x="0" y="21"/>
                  </a:lnTo>
                  <a:lnTo>
                    <a:pt x="0" y="0"/>
                  </a:lnTo>
                  <a:lnTo>
                    <a:pt x="7" y="0"/>
                  </a:lnTo>
                  <a:lnTo>
                    <a:pt x="12" y="15"/>
                  </a:lnTo>
                  <a:lnTo>
                    <a:pt x="18" y="0"/>
                  </a:lnTo>
                  <a:lnTo>
                    <a:pt x="23" y="0"/>
                  </a:lnTo>
                  <a:lnTo>
                    <a:pt x="23" y="21"/>
                  </a:lnTo>
                  <a:close/>
                </a:path>
              </a:pathLst>
            </a:custGeom>
            <a:solidFill>
              <a:srgbClr val="999999"/>
            </a:solidFill>
            <a:ln w="9525">
              <a:noFill/>
              <a:round/>
              <a:headEnd/>
              <a:tailEnd/>
            </a:ln>
          </p:spPr>
          <p:txBody>
            <a:bodyP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grpSp>
      <p:pic>
        <p:nvPicPr>
          <p:cNvPr id="45" name="Picture 45" descr="SAP_BO_08_CG10_R_tm_p_150dpi"/>
          <p:cNvPicPr>
            <a:picLocks noChangeAspect="1" noChangeArrowheads="1"/>
          </p:cNvPicPr>
          <p:nvPr>
            <p:custDataLst>
              <p:tags r:id="rId5"/>
            </p:custDataLst>
          </p:nvPr>
        </p:nvPicPr>
        <p:blipFill>
          <a:blip r:embed="rId9" cstate="email">
            <a:extLst>
              <a:ext uri="{28A0092B-C50C-407E-A947-70E740481C1C}">
                <a14:useLocalDpi xmlns:a14="http://schemas.microsoft.com/office/drawing/2010/main"/>
              </a:ext>
            </a:extLst>
          </a:blip>
          <a:srcRect/>
          <a:stretch>
            <a:fillRect/>
          </a:stretch>
        </p:blipFill>
        <p:spPr bwMode="auto">
          <a:xfrm>
            <a:off x="254000" y="6184900"/>
            <a:ext cx="2128838" cy="469900"/>
          </a:xfrm>
          <a:prstGeom prst="rect">
            <a:avLst/>
          </a:prstGeom>
          <a:noFill/>
          <a:ln w="9525">
            <a:noFill/>
            <a:miter lim="800000"/>
            <a:headEnd/>
            <a:tailEnd/>
          </a:ln>
        </p:spPr>
      </p:pic>
      <p:sp>
        <p:nvSpPr>
          <p:cNvPr id="1491972" name="Rectangle 4"/>
          <p:cNvSpPr>
            <a:spLocks noGrp="1" noChangeArrowheads="1"/>
          </p:cNvSpPr>
          <p:nvPr>
            <p:ph type="subTitle" idx="1"/>
            <p:custDataLst>
              <p:tags r:id="rId6"/>
            </p:custDataLst>
          </p:nvPr>
        </p:nvSpPr>
        <p:spPr>
          <a:xfrm>
            <a:off x="249238" y="3108325"/>
            <a:ext cx="8643937" cy="1752600"/>
          </a:xfrm>
          <a:ln w="9525"/>
        </p:spPr>
        <p:txBody>
          <a:bodyPr/>
          <a:lstStyle>
            <a:lvl1pPr eaLnBrk="0" hangingPunct="0">
              <a:spcBef>
                <a:spcPct val="0"/>
              </a:spcBef>
              <a:buClrTx/>
              <a:buSzTx/>
              <a:buFontTx/>
              <a:buNone/>
              <a:defRPr sz="2000">
                <a:solidFill>
                  <a:srgbClr val="666666"/>
                </a:solidFill>
              </a:defRPr>
            </a:lvl1pPr>
          </a:lstStyle>
          <a:p>
            <a:r>
              <a:rPr lang="en-US"/>
              <a:t>Click to edit Master subtitle style</a:t>
            </a:r>
          </a:p>
          <a:p>
            <a:endParaRPr lang="en-US"/>
          </a:p>
        </p:txBody>
      </p:sp>
      <p:sp>
        <p:nvSpPr>
          <p:cNvPr id="1491973" name="Rectangle 5"/>
          <p:cNvSpPr>
            <a:spLocks noGrp="1" noChangeArrowheads="1"/>
          </p:cNvSpPr>
          <p:nvPr>
            <p:ph type="ctrTitle"/>
            <p:custDataLst>
              <p:tags r:id="rId7"/>
            </p:custDataLst>
          </p:nvPr>
        </p:nvSpPr>
        <p:spPr>
          <a:xfrm>
            <a:off x="249238" y="200025"/>
            <a:ext cx="8643937" cy="2559050"/>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2653121765"/>
      </p:ext>
    </p:extLst>
  </p:cSld>
  <p:clrMapOvr>
    <a:masterClrMapping/>
  </p:clrMapOvr>
  <p:transition>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1731203"/>
      </p:ext>
    </p:extLst>
  </p:cSld>
  <p:clrMapOvr>
    <a:masterClrMapping/>
  </p:clrMapOvr>
  <p:transition>
    <p:zoom/>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custDataLst>
              <p:tags r:id="rId2"/>
            </p:custDataLst>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AP_Footnote_2007_1"/>
          <p:cNvSpPr>
            <a:spLocks noGrp="1" noChangeArrowheads="1"/>
          </p:cNvSpPr>
          <p:nvPr>
            <p:ph type="sldNum" sz="quarter" idx="10"/>
            <p:custDataLst>
              <p:tags r:id="rId3"/>
            </p:custDataLst>
          </p:nvPr>
        </p:nvSpPr>
        <p:spPr>
          <a:ln/>
        </p:spPr>
        <p:txBody>
          <a:bodyPr/>
          <a:lstStyle>
            <a:lvl1pPr>
              <a:defRPr/>
            </a:lvl1pPr>
          </a:lstStyle>
          <a:p>
            <a:pPr>
              <a:defRPr/>
            </a:pPr>
            <a:r>
              <a:rPr lang="en-US"/>
              <a:t>© SAP 2009 / Page </a:t>
            </a:r>
            <a:fld id="{4EB51BD9-7B26-4EEE-987D-528289B8BB66}" type="slidenum">
              <a:rPr lang="en-US"/>
              <a:pPr>
                <a:defRPr/>
              </a:pPr>
              <a:t>‹#›</a:t>
            </a:fld>
            <a:endParaRPr lang="en-US"/>
          </a:p>
        </p:txBody>
      </p:sp>
    </p:spTree>
    <p:extLst>
      <p:ext uri="{BB962C8B-B14F-4D97-AF65-F5344CB8AC3E}">
        <p14:creationId xmlns:p14="http://schemas.microsoft.com/office/powerpoint/2010/main" val="490906776"/>
      </p:ext>
    </p:extLst>
  </p:cSld>
  <p:clrMapOvr>
    <a:masterClrMapping/>
  </p:clrMapOvr>
  <p:transition>
    <p:zo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smtClean="0"/>
              <a:t>Click to edit Master title style</a:t>
            </a:r>
            <a:endParaRPr lang="en-US"/>
          </a:p>
        </p:txBody>
      </p:sp>
      <p:sp>
        <p:nvSpPr>
          <p:cNvPr id="3" name="Content Placeholder 2"/>
          <p:cNvSpPr>
            <a:spLocks noGrp="1"/>
          </p:cNvSpPr>
          <p:nvPr>
            <p:ph sz="half" idx="1"/>
            <p:custDataLst>
              <p:tags r:id="rId2"/>
            </p:custDataLst>
          </p:nvPr>
        </p:nvSpPr>
        <p:spPr>
          <a:xfrm>
            <a:off x="249238" y="1292225"/>
            <a:ext cx="4246562" cy="4824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custDataLst>
              <p:tags r:id="rId3"/>
            </p:custDataLst>
          </p:nvPr>
        </p:nvSpPr>
        <p:spPr>
          <a:xfrm>
            <a:off x="4648200" y="1292225"/>
            <a:ext cx="4246563" cy="4824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AP_Footnote_2007_1"/>
          <p:cNvSpPr>
            <a:spLocks noGrp="1" noChangeArrowheads="1"/>
          </p:cNvSpPr>
          <p:nvPr>
            <p:ph type="sldNum" sz="quarter" idx="10"/>
            <p:custDataLst>
              <p:tags r:id="rId4"/>
            </p:custDataLst>
          </p:nvPr>
        </p:nvSpPr>
        <p:spPr>
          <a:ln/>
        </p:spPr>
        <p:txBody>
          <a:bodyPr/>
          <a:lstStyle>
            <a:lvl1pPr>
              <a:defRPr/>
            </a:lvl1pPr>
          </a:lstStyle>
          <a:p>
            <a:pPr>
              <a:defRPr/>
            </a:pPr>
            <a:r>
              <a:rPr lang="en-US"/>
              <a:t>© SAP 2009 / Page </a:t>
            </a:r>
            <a:fld id="{654D6008-9E48-4B04-874C-0E9731DE8163}" type="slidenum">
              <a:rPr lang="en-US"/>
              <a:pPr>
                <a:defRPr/>
              </a:pPr>
              <a:t>‹#›</a:t>
            </a:fld>
            <a:endParaRPr lang="en-US"/>
          </a:p>
        </p:txBody>
      </p:sp>
    </p:spTree>
    <p:extLst>
      <p:ext uri="{BB962C8B-B14F-4D97-AF65-F5344CB8AC3E}">
        <p14:creationId xmlns:p14="http://schemas.microsoft.com/office/powerpoint/2010/main" val="211116398"/>
      </p:ext>
    </p:extLst>
  </p:cSld>
  <p:clrMapOvr>
    <a:masterClrMapping/>
  </p:clrMapOvr>
  <p:transition>
    <p:zo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custDataLst>
              <p:tags r:id="rId2"/>
            </p:custDataLst>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custDataLst>
              <p:tags r:id="rId3"/>
            </p:custDataLst>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custDataLst>
              <p:tags r:id="rId4"/>
            </p:custDataLst>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custDataLst>
              <p:tags r:id="rId5"/>
            </p:custDataLst>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AP_Footnote_2007_1"/>
          <p:cNvSpPr>
            <a:spLocks noGrp="1" noChangeArrowheads="1"/>
          </p:cNvSpPr>
          <p:nvPr>
            <p:ph type="sldNum" sz="quarter" idx="10"/>
            <p:custDataLst>
              <p:tags r:id="rId6"/>
            </p:custDataLst>
          </p:nvPr>
        </p:nvSpPr>
        <p:spPr>
          <a:ln/>
        </p:spPr>
        <p:txBody>
          <a:bodyPr/>
          <a:lstStyle>
            <a:lvl1pPr>
              <a:defRPr/>
            </a:lvl1pPr>
          </a:lstStyle>
          <a:p>
            <a:pPr>
              <a:defRPr/>
            </a:pPr>
            <a:r>
              <a:rPr lang="en-US"/>
              <a:t>© SAP 2009 / Page </a:t>
            </a:r>
            <a:fld id="{EC8A6CEA-EA55-43AA-A0B0-340FA72493D3}" type="slidenum">
              <a:rPr lang="en-US"/>
              <a:pPr>
                <a:defRPr/>
              </a:pPr>
              <a:t>‹#›</a:t>
            </a:fld>
            <a:endParaRPr lang="en-US"/>
          </a:p>
        </p:txBody>
      </p:sp>
    </p:spTree>
    <p:extLst>
      <p:ext uri="{BB962C8B-B14F-4D97-AF65-F5344CB8AC3E}">
        <p14:creationId xmlns:p14="http://schemas.microsoft.com/office/powerpoint/2010/main" val="3934096881"/>
      </p:ext>
    </p:extLst>
  </p:cSld>
  <p:clrMapOvr>
    <a:masterClrMapping/>
  </p:clrMapOvr>
  <p:transition>
    <p:zo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smtClean="0"/>
              <a:t>Click to edit Master title style</a:t>
            </a:r>
            <a:endParaRPr lang="en-US"/>
          </a:p>
        </p:txBody>
      </p:sp>
      <p:sp>
        <p:nvSpPr>
          <p:cNvPr id="3" name="SAP_Footnote_2007_1"/>
          <p:cNvSpPr>
            <a:spLocks noGrp="1" noChangeArrowheads="1"/>
          </p:cNvSpPr>
          <p:nvPr>
            <p:ph type="sldNum" sz="quarter" idx="10"/>
            <p:custDataLst>
              <p:tags r:id="rId2"/>
            </p:custDataLst>
          </p:nvPr>
        </p:nvSpPr>
        <p:spPr>
          <a:ln/>
        </p:spPr>
        <p:txBody>
          <a:bodyPr/>
          <a:lstStyle>
            <a:lvl1pPr>
              <a:defRPr/>
            </a:lvl1pPr>
          </a:lstStyle>
          <a:p>
            <a:pPr>
              <a:defRPr/>
            </a:pPr>
            <a:r>
              <a:rPr lang="en-US"/>
              <a:t>© SAP 2009 / Page </a:t>
            </a:r>
            <a:fld id="{E44E9075-2718-4102-88B1-6C8712E0E180}" type="slidenum">
              <a:rPr lang="en-US"/>
              <a:pPr>
                <a:defRPr/>
              </a:pPr>
              <a:t>‹#›</a:t>
            </a:fld>
            <a:endParaRPr lang="en-US"/>
          </a:p>
        </p:txBody>
      </p:sp>
    </p:spTree>
    <p:extLst>
      <p:ext uri="{BB962C8B-B14F-4D97-AF65-F5344CB8AC3E}">
        <p14:creationId xmlns:p14="http://schemas.microsoft.com/office/powerpoint/2010/main" val="3226197259"/>
      </p:ext>
    </p:extLst>
  </p:cSld>
  <p:clrMapOvr>
    <a:masterClrMapping/>
  </p:clrMapOvr>
  <p:transition>
    <p:zo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AP_Footnote_2007_1"/>
          <p:cNvSpPr>
            <a:spLocks noGrp="1" noChangeArrowheads="1"/>
          </p:cNvSpPr>
          <p:nvPr>
            <p:ph type="sldNum" sz="quarter" idx="10"/>
            <p:custDataLst>
              <p:tags r:id="rId1"/>
            </p:custDataLst>
          </p:nvPr>
        </p:nvSpPr>
        <p:spPr>
          <a:ln/>
        </p:spPr>
        <p:txBody>
          <a:bodyPr/>
          <a:lstStyle>
            <a:lvl1pPr>
              <a:defRPr/>
            </a:lvl1pPr>
          </a:lstStyle>
          <a:p>
            <a:pPr>
              <a:defRPr/>
            </a:pPr>
            <a:r>
              <a:rPr lang="en-US"/>
              <a:t>© SAP 2009 / Page </a:t>
            </a:r>
            <a:fld id="{246C397C-CF2A-4A83-8D57-BAB1B60FC5EF}" type="slidenum">
              <a:rPr lang="en-US"/>
              <a:pPr>
                <a:defRPr/>
              </a:pPr>
              <a:t>‹#›</a:t>
            </a:fld>
            <a:endParaRPr lang="en-US"/>
          </a:p>
        </p:txBody>
      </p:sp>
    </p:spTree>
    <p:extLst>
      <p:ext uri="{BB962C8B-B14F-4D97-AF65-F5344CB8AC3E}">
        <p14:creationId xmlns:p14="http://schemas.microsoft.com/office/powerpoint/2010/main" val="2263109433"/>
      </p:ext>
    </p:extLst>
  </p:cSld>
  <p:clrMapOvr>
    <a:masterClrMapping/>
  </p:clrMapOvr>
  <p:transition>
    <p:zo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custDataLst>
              <p:tags r:id="rId2"/>
            </p:custDataLst>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custDataLst>
              <p:tags r:id="rId3"/>
            </p:custDataLst>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AP_Footnote_2007_1"/>
          <p:cNvSpPr>
            <a:spLocks noGrp="1" noChangeArrowheads="1"/>
          </p:cNvSpPr>
          <p:nvPr>
            <p:ph type="sldNum" sz="quarter" idx="10"/>
            <p:custDataLst>
              <p:tags r:id="rId4"/>
            </p:custDataLst>
          </p:nvPr>
        </p:nvSpPr>
        <p:spPr>
          <a:ln/>
        </p:spPr>
        <p:txBody>
          <a:bodyPr/>
          <a:lstStyle>
            <a:lvl1pPr>
              <a:defRPr/>
            </a:lvl1pPr>
          </a:lstStyle>
          <a:p>
            <a:pPr>
              <a:defRPr/>
            </a:pPr>
            <a:r>
              <a:rPr lang="en-US"/>
              <a:t>© SAP 2009 / Page </a:t>
            </a:r>
            <a:fld id="{A0F9DCDD-C7EB-4D7F-A0CB-508F97E03A19}" type="slidenum">
              <a:rPr lang="en-US"/>
              <a:pPr>
                <a:defRPr/>
              </a:pPr>
              <a:t>‹#›</a:t>
            </a:fld>
            <a:endParaRPr lang="en-US"/>
          </a:p>
        </p:txBody>
      </p:sp>
    </p:spTree>
    <p:extLst>
      <p:ext uri="{BB962C8B-B14F-4D97-AF65-F5344CB8AC3E}">
        <p14:creationId xmlns:p14="http://schemas.microsoft.com/office/powerpoint/2010/main" val="4170806801"/>
      </p:ext>
    </p:extLst>
  </p:cSld>
  <p:clrMapOvr>
    <a:masterClrMapping/>
  </p:clrMapOvr>
  <p:transition>
    <p:zo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custDataLst>
              <p:tags r:id="rId2"/>
            </p:custDataLst>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custDataLst>
              <p:tags r:id="rId3"/>
            </p:custDataLst>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AP_Footnote_2007_1"/>
          <p:cNvSpPr>
            <a:spLocks noGrp="1" noChangeArrowheads="1"/>
          </p:cNvSpPr>
          <p:nvPr>
            <p:ph type="sldNum" sz="quarter" idx="10"/>
            <p:custDataLst>
              <p:tags r:id="rId4"/>
            </p:custDataLst>
          </p:nvPr>
        </p:nvSpPr>
        <p:spPr>
          <a:ln/>
        </p:spPr>
        <p:txBody>
          <a:bodyPr/>
          <a:lstStyle>
            <a:lvl1pPr>
              <a:defRPr/>
            </a:lvl1pPr>
          </a:lstStyle>
          <a:p>
            <a:pPr>
              <a:defRPr/>
            </a:pPr>
            <a:r>
              <a:rPr lang="en-US"/>
              <a:t>© SAP 2009 / Page </a:t>
            </a:r>
            <a:fld id="{38F9C4DA-669D-4A67-818F-1FC448A43E99}" type="slidenum">
              <a:rPr lang="en-US"/>
              <a:pPr>
                <a:defRPr/>
              </a:pPr>
              <a:t>‹#›</a:t>
            </a:fld>
            <a:endParaRPr lang="en-US"/>
          </a:p>
        </p:txBody>
      </p:sp>
    </p:spTree>
    <p:extLst>
      <p:ext uri="{BB962C8B-B14F-4D97-AF65-F5344CB8AC3E}">
        <p14:creationId xmlns:p14="http://schemas.microsoft.com/office/powerpoint/2010/main" val="1617228275"/>
      </p:ext>
    </p:extLst>
  </p:cSld>
  <p:clrMapOvr>
    <a:masterClrMapping/>
  </p:clrMapOvr>
  <p:transition>
    <p:zo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smtClean="0"/>
              <a:t>Click to edit Master title style</a:t>
            </a:r>
            <a:endParaRPr lang="en-US"/>
          </a:p>
        </p:txBody>
      </p:sp>
      <p:sp>
        <p:nvSpPr>
          <p:cNvPr id="3" name="Vertical Text Placeholder 2"/>
          <p:cNvSpPr>
            <a:spLocks noGrp="1"/>
          </p:cNvSpPr>
          <p:nvPr>
            <p:ph type="body" orient="vert" idx="1"/>
            <p:custDataLst>
              <p:tags r:id="rId2"/>
            </p:custDataLst>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AP_Footnote_2007_1"/>
          <p:cNvSpPr>
            <a:spLocks noGrp="1" noChangeArrowheads="1"/>
          </p:cNvSpPr>
          <p:nvPr>
            <p:ph type="sldNum" sz="quarter" idx="10"/>
            <p:custDataLst>
              <p:tags r:id="rId3"/>
            </p:custDataLst>
          </p:nvPr>
        </p:nvSpPr>
        <p:spPr>
          <a:ln/>
        </p:spPr>
        <p:txBody>
          <a:bodyPr/>
          <a:lstStyle>
            <a:lvl1pPr>
              <a:defRPr/>
            </a:lvl1pPr>
          </a:lstStyle>
          <a:p>
            <a:pPr>
              <a:defRPr/>
            </a:pPr>
            <a:r>
              <a:rPr lang="en-US"/>
              <a:t>© SAP 2009 / Page </a:t>
            </a:r>
            <a:fld id="{D76600C4-488A-46CC-91A1-1BFD4BF9D2C1}" type="slidenum">
              <a:rPr lang="en-US"/>
              <a:pPr>
                <a:defRPr/>
              </a:pPr>
              <a:t>‹#›</a:t>
            </a:fld>
            <a:endParaRPr lang="en-US"/>
          </a:p>
        </p:txBody>
      </p:sp>
    </p:spTree>
    <p:extLst>
      <p:ext uri="{BB962C8B-B14F-4D97-AF65-F5344CB8AC3E}">
        <p14:creationId xmlns:p14="http://schemas.microsoft.com/office/powerpoint/2010/main" val="1682270534"/>
      </p:ext>
    </p:extLst>
  </p:cSld>
  <p:clrMapOvr>
    <a:masterClrMapping/>
  </p:clrMapOvr>
  <p:transition>
    <p:zo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custDataLst>
              <p:tags r:id="rId1"/>
            </p:custDataLst>
          </p:nvPr>
        </p:nvSpPr>
        <p:spPr>
          <a:xfrm>
            <a:off x="6734175" y="201613"/>
            <a:ext cx="2160588" cy="59150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custDataLst>
              <p:tags r:id="rId2"/>
            </p:custDataLst>
          </p:nvPr>
        </p:nvSpPr>
        <p:spPr>
          <a:xfrm>
            <a:off x="249238" y="201613"/>
            <a:ext cx="6332537" cy="59150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AP_Footnote_2007_1"/>
          <p:cNvSpPr>
            <a:spLocks noGrp="1" noChangeArrowheads="1"/>
          </p:cNvSpPr>
          <p:nvPr>
            <p:ph type="sldNum" sz="quarter" idx="10"/>
            <p:custDataLst>
              <p:tags r:id="rId3"/>
            </p:custDataLst>
          </p:nvPr>
        </p:nvSpPr>
        <p:spPr>
          <a:ln/>
        </p:spPr>
        <p:txBody>
          <a:bodyPr/>
          <a:lstStyle>
            <a:lvl1pPr>
              <a:defRPr/>
            </a:lvl1pPr>
          </a:lstStyle>
          <a:p>
            <a:pPr>
              <a:defRPr/>
            </a:pPr>
            <a:r>
              <a:rPr lang="en-US"/>
              <a:t>© SAP 2009 / Page </a:t>
            </a:r>
            <a:fld id="{B3DD9F52-C72A-425C-B80F-42D0EB04F125}" type="slidenum">
              <a:rPr lang="en-US"/>
              <a:pPr>
                <a:defRPr/>
              </a:pPr>
              <a:t>‹#›</a:t>
            </a:fld>
            <a:endParaRPr lang="en-US"/>
          </a:p>
        </p:txBody>
      </p:sp>
    </p:spTree>
    <p:extLst>
      <p:ext uri="{BB962C8B-B14F-4D97-AF65-F5344CB8AC3E}">
        <p14:creationId xmlns:p14="http://schemas.microsoft.com/office/powerpoint/2010/main" val="2135646344"/>
      </p:ext>
    </p:extLst>
  </p:cSld>
  <p:clrMapOvr>
    <a:masterClrMapping/>
  </p:clrMapOvr>
  <p:transition>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5.xml"/><Relationship Id="rId2" Type="http://schemas.openxmlformats.org/officeDocument/2006/relationships/slideLayout" Target="../slideLayouts/slideLayout2.xml"/><Relationship Id="rId16"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3.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vmlDrawing" Target="../drawings/vmlDrawing1.vml"/><Relationship Id="rId18" Type="http://schemas.openxmlformats.org/officeDocument/2006/relationships/tags" Target="../tags/tag68.xml"/><Relationship Id="rId3" Type="http://schemas.openxmlformats.org/officeDocument/2006/relationships/slideLayout" Target="../slideLayouts/slideLayout14.xml"/><Relationship Id="rId21" Type="http://schemas.openxmlformats.org/officeDocument/2006/relationships/tags" Target="../tags/tag70.xml"/><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tags" Target="../tags/tag67.xml"/><Relationship Id="rId2" Type="http://schemas.openxmlformats.org/officeDocument/2006/relationships/slideLayout" Target="../slideLayouts/slideLayout13.xml"/><Relationship Id="rId16" Type="http://schemas.openxmlformats.org/officeDocument/2006/relationships/tags" Target="../tags/tag66.xml"/><Relationship Id="rId20" Type="http://schemas.openxmlformats.org/officeDocument/2006/relationships/control" Target="../activeX/activeX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image" Target="../media/image4.png"/><Relationship Id="rId5" Type="http://schemas.openxmlformats.org/officeDocument/2006/relationships/slideLayout" Target="../slideLayouts/slideLayout16.xml"/><Relationship Id="rId15" Type="http://schemas.openxmlformats.org/officeDocument/2006/relationships/tags" Target="../tags/tag65.xml"/><Relationship Id="rId23" Type="http://schemas.openxmlformats.org/officeDocument/2006/relationships/image" Target="../media/image3.png"/><Relationship Id="rId10" Type="http://schemas.openxmlformats.org/officeDocument/2006/relationships/slideLayout" Target="../slideLayouts/slideLayout21.xml"/><Relationship Id="rId19" Type="http://schemas.openxmlformats.org/officeDocument/2006/relationships/tags" Target="../tags/tag69.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ags" Target="../tags/tag64.xml"/><Relationship Id="rId22"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custDataLst>
              <p:tags r:id="rId13"/>
            </p:custDataLst>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custDataLst>
              <p:tags r:id="rId14"/>
            </p:custDataLst>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custDataLst>
              <p:tags r:id="rId15"/>
            </p:custDataLst>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C0C137-86DD-4491-AECE-D06440BE9A21}" type="datetimeFigureOut">
              <a:rPr lang="en-US" smtClean="0"/>
              <a:pPr/>
              <a:t>7/1/2011</a:t>
            </a:fld>
            <a:endParaRPr lang="en-ZA"/>
          </a:p>
        </p:txBody>
      </p:sp>
      <p:sp>
        <p:nvSpPr>
          <p:cNvPr id="5" name="Footer Placeholder 4"/>
          <p:cNvSpPr>
            <a:spLocks noGrp="1"/>
          </p:cNvSpPr>
          <p:nvPr>
            <p:ph type="ftr" sz="quarter" idx="3"/>
            <p:custDataLst>
              <p:tags r:id="rId16"/>
            </p:custDataLst>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custDataLst>
              <p:tags r:id="rId17"/>
            </p:custDataLst>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9810D-23BF-4459-A297-385CF0A99B58}"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Pr>
        <a:solidFill>
          <a:schemeClr val="accent1"/>
        </a:solidFill>
        <a:effectLst/>
      </p:bgPr>
    </p:bg>
    <p:spTree>
      <p:nvGrpSpPr>
        <p:cNvPr id="1" name=""/>
        <p:cNvGrpSpPr/>
        <p:nvPr/>
      </p:nvGrpSpPr>
      <p:grpSpPr>
        <a:xfrm>
          <a:off x="0" y="0"/>
          <a:ext cx="0" cy="0"/>
          <a:chOff x="0" y="0"/>
          <a:chExt cx="0" cy="0"/>
        </a:xfrm>
      </p:grpSpPr>
      <p:sp>
        <p:nvSpPr>
          <p:cNvPr id="1490946" name="Rectangle 2"/>
          <p:cNvSpPr>
            <a:spLocks noChangeArrowheads="1"/>
          </p:cNvSpPr>
          <p:nvPr>
            <p:custDataLst>
              <p:tags r:id="rId14"/>
            </p:custDataLst>
          </p:nvPr>
        </p:nvSpPr>
        <p:spPr bwMode="gray">
          <a:xfrm>
            <a:off x="152400" y="152400"/>
            <a:ext cx="7348538" cy="835025"/>
          </a:xfrm>
          <a:prstGeom prst="rect">
            <a:avLst/>
          </a:prstGeom>
          <a:solidFill>
            <a:schemeClr val="bg2"/>
          </a:solidFill>
          <a:ln w="9525">
            <a:noFill/>
            <a:miter lim="800000"/>
            <a:headEnd/>
            <a:tailEnd/>
          </a:ln>
        </p:spPr>
        <p:txBody>
          <a:bodyPr wrap="none" anchor="ctr"/>
          <a:lstStyle/>
          <a:p>
            <a:pPr fontAlgn="base">
              <a:spcBef>
                <a:spcPct val="0"/>
              </a:spcBef>
              <a:spcAft>
                <a:spcPct val="0"/>
              </a:spcAft>
              <a:buClr>
                <a:srgbClr val="F0AB00"/>
              </a:buClr>
              <a:buSzPct val="80000"/>
              <a:buFont typeface="Wingdings" pitchFamily="2" charset="2"/>
              <a:buNone/>
              <a:defRPr/>
            </a:pPr>
            <a:endParaRPr lang="en-US" sz="1600">
              <a:solidFill>
                <a:srgbClr val="000000"/>
              </a:solidFill>
            </a:endParaRPr>
          </a:p>
        </p:txBody>
      </p:sp>
      <p:sp>
        <p:nvSpPr>
          <p:cNvPr id="1029" name="Rectangle 3"/>
          <p:cNvSpPr>
            <a:spLocks noGrp="1" noChangeArrowheads="1"/>
          </p:cNvSpPr>
          <p:nvPr>
            <p:ph type="body" idx="1"/>
            <p:custDataLst>
              <p:tags r:id="rId15"/>
            </p:custDataLst>
          </p:nvPr>
        </p:nvSpPr>
        <p:spPr bwMode="gray">
          <a:xfrm>
            <a:off x="249238" y="1292225"/>
            <a:ext cx="8645525" cy="4824413"/>
          </a:xfrm>
          <a:prstGeom prst="rect">
            <a:avLst/>
          </a:prstGeom>
          <a:noFill/>
          <a:ln w="12700" algn="ctr">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90948" name="SAP_Footnote_2007_1"/>
          <p:cNvSpPr>
            <a:spLocks noGrp="1" noChangeArrowheads="1"/>
          </p:cNvSpPr>
          <p:nvPr>
            <p:ph type="sldNum" sz="quarter" idx="4"/>
            <p:custDataLst>
              <p:tags r:id="rId16"/>
            </p:custDataLst>
          </p:nvPr>
        </p:nvSpPr>
        <p:spPr bwMode="gray">
          <a:xfrm>
            <a:off x="152400" y="6438900"/>
            <a:ext cx="906463" cy="10636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lvl1pPr eaLnBrk="0" hangingPunct="0">
              <a:buClrTx/>
              <a:buSzTx/>
              <a:buFontTx/>
              <a:buNone/>
              <a:defRPr sz="700">
                <a:solidFill>
                  <a:srgbClr val="666666"/>
                </a:solidFill>
                <a:latin typeface="Arial" pitchFamily="34" charset="0"/>
              </a:defRPr>
            </a:lvl1pPr>
          </a:lstStyle>
          <a:p>
            <a:pPr fontAlgn="base">
              <a:spcBef>
                <a:spcPct val="0"/>
              </a:spcBef>
              <a:spcAft>
                <a:spcPct val="0"/>
              </a:spcAft>
              <a:defRPr/>
            </a:pPr>
            <a:r>
              <a:rPr lang="en-US"/>
              <a:t>© SAP 2009 / Page </a:t>
            </a:r>
            <a:fld id="{F3B846BB-67C1-40FB-968F-50E0975CD486}" type="slidenum">
              <a:rPr lang="en-US"/>
              <a:pPr fontAlgn="base">
                <a:spcBef>
                  <a:spcPct val="0"/>
                </a:spcBef>
                <a:spcAft>
                  <a:spcPct val="0"/>
                </a:spcAft>
                <a:defRPr/>
              </a:pPr>
              <a:t>‹#›</a:t>
            </a:fld>
            <a:endParaRPr lang="en-US"/>
          </a:p>
        </p:txBody>
      </p:sp>
      <p:sp>
        <p:nvSpPr>
          <p:cNvPr id="1031" name="Rectangle 5"/>
          <p:cNvSpPr>
            <a:spLocks noGrp="1" noChangeArrowheads="1"/>
          </p:cNvSpPr>
          <p:nvPr>
            <p:ph type="title"/>
            <p:custDataLst>
              <p:tags r:id="rId17"/>
            </p:custDataLst>
          </p:nvPr>
        </p:nvSpPr>
        <p:spPr bwMode="gray">
          <a:xfrm>
            <a:off x="249238" y="201613"/>
            <a:ext cx="7172325" cy="71596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p>
        </p:txBody>
      </p:sp>
      <p:pic>
        <p:nvPicPr>
          <p:cNvPr id="1032" name="Picture 6" descr="logo_fläche"/>
          <p:cNvPicPr>
            <a:picLocks noChangeAspect="1" noChangeArrowheads="1"/>
          </p:cNvPicPr>
          <p:nvPr>
            <p:custDataLst>
              <p:tags r:id="rId18"/>
            </p:custDataLst>
          </p:nvPr>
        </p:nvPicPr>
        <p:blipFill>
          <a:blip r:embed="rId22" cstate="print"/>
          <a:srcRect/>
          <a:stretch>
            <a:fillRect/>
          </a:stretch>
        </p:blipFill>
        <p:spPr bwMode="auto">
          <a:xfrm>
            <a:off x="7599363" y="150813"/>
            <a:ext cx="1392237" cy="836612"/>
          </a:xfrm>
          <a:prstGeom prst="rect">
            <a:avLst/>
          </a:prstGeom>
          <a:noFill/>
          <a:ln w="9525">
            <a:noFill/>
            <a:miter lim="800000"/>
            <a:headEnd/>
            <a:tailEnd/>
          </a:ln>
        </p:spPr>
      </p:pic>
      <p:pic>
        <p:nvPicPr>
          <p:cNvPr id="1033" name="Picture 7" descr="SAP_BO_08_CG10_R_tm_p_150dpi"/>
          <p:cNvPicPr>
            <a:picLocks noChangeAspect="1" noChangeArrowheads="1"/>
          </p:cNvPicPr>
          <p:nvPr>
            <p:custDataLst>
              <p:tags r:id="rId19"/>
            </p:custDataLst>
          </p:nvPr>
        </p:nvPicPr>
        <p:blipFill>
          <a:blip r:embed="rId23" cstate="email">
            <a:extLst>
              <a:ext uri="{28A0092B-C50C-407E-A947-70E740481C1C}">
                <a14:useLocalDpi xmlns:a14="http://schemas.microsoft.com/office/drawing/2010/main"/>
              </a:ext>
            </a:extLst>
          </a:blip>
          <a:srcRect/>
          <a:stretch>
            <a:fillRect/>
          </a:stretch>
        </p:blipFill>
        <p:spPr bwMode="auto">
          <a:xfrm>
            <a:off x="7192963" y="6183313"/>
            <a:ext cx="1798637" cy="395287"/>
          </a:xfrm>
          <a:prstGeom prst="rect">
            <a:avLst/>
          </a:prstGeom>
          <a:noFill/>
          <a:ln w="9525">
            <a:noFill/>
            <a:miter lim="800000"/>
            <a:headEnd/>
            <a:tailEnd/>
          </a:ln>
        </p:spPr>
      </p:pic>
    </p:spTree>
    <p:controls>
      <mc:AlternateContent xmlns:mc="http://schemas.openxmlformats.org/markup-compatibility/2006">
        <mc:Choice xmlns:v="urn:schemas-microsoft-com:vml" Requires="v">
          <p:control spid="3081" name="ShockwaveFlash1" r:id="rId20" imgW="9140760" imgH="282600"/>
        </mc:Choice>
        <mc:Fallback>
          <p:control name="ShockwaveFlash1" r:id="rId20" imgW="9140760" imgH="282600">
            <p:pic>
              <p:nvPicPr>
                <p:cNvPr id="0" name="ShockwaveFlash1"/>
                <p:cNvPicPr preferRelativeResize="0">
                  <a:picLocks noChangeArrowheads="1" noChangeShapeType="1"/>
                </p:cNvPicPr>
                <p:nvPr>
                  <p:custDataLst>
                    <p:tags r:id="rId21"/>
                  </p:custDataLst>
                </p:nvPr>
              </p:nvPicPr>
              <p:blipFill>
                <a:blip r:embed="rId24">
                  <a:extLst>
                    <a:ext uri="{28A0092B-C50C-407E-A947-70E740481C1C}">
                      <a14:useLocalDpi xmlns:a14="http://schemas.microsoft.com/office/drawing/2010/main" val="0"/>
                    </a:ext>
                  </a:extLst>
                </a:blip>
                <a:srcRect/>
                <a:stretch>
                  <a:fillRect/>
                </a:stretch>
              </p:blipFill>
              <p:spPr bwMode="gray">
                <a:xfrm>
                  <a:off x="0" y="6577013"/>
                  <a:ext cx="9140825" cy="282575"/>
                </a:xfrm>
                <a:prstGeom prst="rect">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Lst>
              </p:spPr>
            </p:pic>
          </p:control>
        </mc:Fallback>
      </mc:AlternateContent>
    </p:controls>
    <p:extLst>
      <p:ext uri="{BB962C8B-B14F-4D97-AF65-F5344CB8AC3E}">
        <p14:creationId xmlns:p14="http://schemas.microsoft.com/office/powerpoint/2010/main" val="111252498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zoom/>
  </p:transition>
  <p:timing>
    <p:tnLst>
      <p:par>
        <p:cTn id="1" dur="indefinite" restart="never" nodeType="tmRoot"/>
      </p:par>
    </p:tnLst>
  </p:timing>
  <p:hf hdr="0" ftr="0" dt="0"/>
  <p:txStyles>
    <p:titleStyle>
      <a:lvl1pPr algn="l" rtl="0" eaLnBrk="0" fontAlgn="base" hangingPunct="0">
        <a:spcBef>
          <a:spcPct val="0"/>
        </a:spcBef>
        <a:spcAft>
          <a:spcPct val="0"/>
        </a:spcAft>
        <a:defRPr sz="2200">
          <a:solidFill>
            <a:schemeClr val="tx2"/>
          </a:solidFill>
          <a:latin typeface="+mj-lt"/>
          <a:ea typeface="+mj-ea"/>
          <a:cs typeface="+mj-cs"/>
        </a:defRPr>
      </a:lvl1pPr>
      <a:lvl2pPr algn="l" rtl="0" eaLnBrk="0" fontAlgn="base" hangingPunct="0">
        <a:spcBef>
          <a:spcPct val="0"/>
        </a:spcBef>
        <a:spcAft>
          <a:spcPct val="0"/>
        </a:spcAft>
        <a:defRPr sz="2200">
          <a:solidFill>
            <a:schemeClr val="tx2"/>
          </a:solidFill>
          <a:latin typeface="Arial Black" pitchFamily="34" charset="0"/>
          <a:ea typeface="Arial Unicode MS" pitchFamily="34" charset="-128"/>
          <a:cs typeface="Arial Unicode MS" pitchFamily="34" charset="-128"/>
        </a:defRPr>
      </a:lvl2pPr>
      <a:lvl3pPr algn="l" rtl="0" eaLnBrk="0" fontAlgn="base" hangingPunct="0">
        <a:spcBef>
          <a:spcPct val="0"/>
        </a:spcBef>
        <a:spcAft>
          <a:spcPct val="0"/>
        </a:spcAft>
        <a:defRPr sz="2200">
          <a:solidFill>
            <a:schemeClr val="tx2"/>
          </a:solidFill>
          <a:latin typeface="Arial Black" pitchFamily="34" charset="0"/>
          <a:ea typeface="Arial Unicode MS" pitchFamily="34" charset="-128"/>
          <a:cs typeface="Arial Unicode MS" pitchFamily="34" charset="-128"/>
        </a:defRPr>
      </a:lvl3pPr>
      <a:lvl4pPr algn="l" rtl="0" eaLnBrk="0" fontAlgn="base" hangingPunct="0">
        <a:spcBef>
          <a:spcPct val="0"/>
        </a:spcBef>
        <a:spcAft>
          <a:spcPct val="0"/>
        </a:spcAft>
        <a:defRPr sz="2200">
          <a:solidFill>
            <a:schemeClr val="tx2"/>
          </a:solidFill>
          <a:latin typeface="Arial Black" pitchFamily="34" charset="0"/>
          <a:ea typeface="Arial Unicode MS" pitchFamily="34" charset="-128"/>
          <a:cs typeface="Arial Unicode MS" pitchFamily="34" charset="-128"/>
        </a:defRPr>
      </a:lvl4pPr>
      <a:lvl5pPr algn="l" rtl="0" eaLnBrk="0" fontAlgn="base" hangingPunct="0">
        <a:spcBef>
          <a:spcPct val="0"/>
        </a:spcBef>
        <a:spcAft>
          <a:spcPct val="0"/>
        </a:spcAft>
        <a:defRPr sz="2200">
          <a:solidFill>
            <a:schemeClr val="tx2"/>
          </a:solidFill>
          <a:latin typeface="Arial Black" pitchFamily="34" charset="0"/>
          <a:ea typeface="Arial Unicode MS" pitchFamily="34" charset="-128"/>
          <a:cs typeface="Arial Unicode MS" pitchFamily="34" charset="-128"/>
        </a:defRPr>
      </a:lvl5pPr>
      <a:lvl6pPr marL="457200" algn="l" rtl="0" fontAlgn="base">
        <a:spcBef>
          <a:spcPct val="0"/>
        </a:spcBef>
        <a:spcAft>
          <a:spcPct val="0"/>
        </a:spcAft>
        <a:defRPr sz="2200">
          <a:solidFill>
            <a:schemeClr val="tx2"/>
          </a:solidFill>
          <a:latin typeface="Arial Black" pitchFamily="34" charset="0"/>
          <a:ea typeface="Arial Unicode MS" pitchFamily="34" charset="-128"/>
          <a:cs typeface="Arial Unicode MS" pitchFamily="34" charset="-128"/>
        </a:defRPr>
      </a:lvl6pPr>
      <a:lvl7pPr marL="914400" algn="l" rtl="0" fontAlgn="base">
        <a:spcBef>
          <a:spcPct val="0"/>
        </a:spcBef>
        <a:spcAft>
          <a:spcPct val="0"/>
        </a:spcAft>
        <a:defRPr sz="2200">
          <a:solidFill>
            <a:schemeClr val="tx2"/>
          </a:solidFill>
          <a:latin typeface="Arial Black" pitchFamily="34" charset="0"/>
          <a:ea typeface="Arial Unicode MS" pitchFamily="34" charset="-128"/>
          <a:cs typeface="Arial Unicode MS" pitchFamily="34" charset="-128"/>
        </a:defRPr>
      </a:lvl7pPr>
      <a:lvl8pPr marL="1371600" algn="l" rtl="0" fontAlgn="base">
        <a:spcBef>
          <a:spcPct val="0"/>
        </a:spcBef>
        <a:spcAft>
          <a:spcPct val="0"/>
        </a:spcAft>
        <a:defRPr sz="2200">
          <a:solidFill>
            <a:schemeClr val="tx2"/>
          </a:solidFill>
          <a:latin typeface="Arial Black" pitchFamily="34" charset="0"/>
          <a:ea typeface="Arial Unicode MS" pitchFamily="34" charset="-128"/>
          <a:cs typeface="Arial Unicode MS" pitchFamily="34" charset="-128"/>
        </a:defRPr>
      </a:lvl8pPr>
      <a:lvl9pPr marL="1828800" algn="l" rtl="0" fontAlgn="base">
        <a:spcBef>
          <a:spcPct val="0"/>
        </a:spcBef>
        <a:spcAft>
          <a:spcPct val="0"/>
        </a:spcAft>
        <a:defRPr sz="2200">
          <a:solidFill>
            <a:schemeClr val="tx2"/>
          </a:solidFill>
          <a:latin typeface="Arial Black" pitchFamily="34" charset="0"/>
          <a:ea typeface="Arial Unicode MS" pitchFamily="34" charset="-128"/>
          <a:cs typeface="Arial Unicode MS" pitchFamily="34" charset="-128"/>
        </a:defRPr>
      </a:lvl9pPr>
    </p:titleStyle>
    <p:bodyStyle>
      <a:lvl1pPr marL="342900" indent="-342900" algn="l" rtl="0" eaLnBrk="0" fontAlgn="base" hangingPunct="0">
        <a:spcBef>
          <a:spcPct val="75000"/>
        </a:spcBef>
        <a:spcAft>
          <a:spcPct val="0"/>
        </a:spcAft>
        <a:buClr>
          <a:schemeClr val="tx1"/>
        </a:buClr>
        <a:buSzPct val="80000"/>
        <a:buFont typeface="Wingdings" pitchFamily="2" charset="2"/>
        <a:defRPr>
          <a:solidFill>
            <a:schemeClr val="tx1"/>
          </a:solidFill>
          <a:latin typeface="+mn-lt"/>
          <a:ea typeface="+mn-ea"/>
          <a:cs typeface="+mn-cs"/>
        </a:defRPr>
      </a:lvl1pPr>
      <a:lvl2pPr marL="184150" indent="-182563" algn="l" rtl="0" eaLnBrk="0" fontAlgn="base" hangingPunct="0">
        <a:spcBef>
          <a:spcPct val="25000"/>
        </a:spcBef>
        <a:spcAft>
          <a:spcPct val="0"/>
        </a:spcAft>
        <a:buClr>
          <a:srgbClr val="F0AB00"/>
        </a:buClr>
        <a:buSzPct val="80000"/>
        <a:buFont typeface="Wingdings" pitchFamily="2" charset="2"/>
        <a:buChar char="n"/>
        <a:defRPr sz="1600">
          <a:solidFill>
            <a:schemeClr val="tx1"/>
          </a:solidFill>
          <a:latin typeface="+mn-lt"/>
          <a:ea typeface="+mn-ea"/>
          <a:cs typeface="+mn-cs"/>
        </a:defRPr>
      </a:lvl2pPr>
      <a:lvl3pPr marL="541338" indent="-195263" algn="l" rtl="0" eaLnBrk="0" fontAlgn="base" hangingPunct="0">
        <a:spcBef>
          <a:spcPct val="25000"/>
        </a:spcBef>
        <a:spcAft>
          <a:spcPct val="0"/>
        </a:spcAft>
        <a:buClr>
          <a:srgbClr val="666666"/>
        </a:buClr>
        <a:buSzPct val="80000"/>
        <a:buFont typeface="Wingdings" pitchFamily="2" charset="2"/>
        <a:buChar char="n"/>
        <a:defRPr sz="1600">
          <a:solidFill>
            <a:schemeClr val="tx1"/>
          </a:solidFill>
          <a:latin typeface="+mn-lt"/>
          <a:ea typeface="+mn-ea"/>
          <a:cs typeface="+mn-cs"/>
        </a:defRPr>
      </a:lvl3pPr>
      <a:lvl4pPr marL="708025" indent="-165100" algn="l" rtl="0" eaLnBrk="0" fontAlgn="base" hangingPunct="0">
        <a:spcBef>
          <a:spcPct val="25000"/>
        </a:spcBef>
        <a:spcAft>
          <a:spcPct val="0"/>
        </a:spcAft>
        <a:buClr>
          <a:srgbClr val="666666"/>
        </a:buClr>
        <a:buSzPct val="80000"/>
        <a:buFont typeface="Arial" charset="0"/>
        <a:buChar char="–"/>
        <a:defRPr sz="1600">
          <a:solidFill>
            <a:schemeClr val="tx1"/>
          </a:solidFill>
          <a:latin typeface="+mn-lt"/>
          <a:ea typeface="+mn-ea"/>
          <a:cs typeface="+mn-cs"/>
        </a:defRPr>
      </a:lvl4pPr>
      <a:lvl5pPr marL="904875" indent="-195263" algn="l" rtl="0" eaLnBrk="0" fontAlgn="base" hangingPunct="0">
        <a:spcBef>
          <a:spcPct val="15000"/>
        </a:spcBef>
        <a:spcAft>
          <a:spcPct val="0"/>
        </a:spcAft>
        <a:buClr>
          <a:srgbClr val="666666"/>
        </a:buClr>
        <a:buSzPct val="80000"/>
        <a:buFont typeface="Arial" charset="0"/>
        <a:buChar char="–"/>
        <a:defRPr sz="1400">
          <a:solidFill>
            <a:schemeClr val="tx1"/>
          </a:solidFill>
          <a:latin typeface="+mn-lt"/>
          <a:ea typeface="+mn-ea"/>
          <a:cs typeface="+mn-cs"/>
        </a:defRPr>
      </a:lvl5pPr>
      <a:lvl6pPr marL="1362075" indent="-195263" algn="l" rtl="0" fontAlgn="base">
        <a:spcBef>
          <a:spcPct val="15000"/>
        </a:spcBef>
        <a:spcAft>
          <a:spcPct val="0"/>
        </a:spcAft>
        <a:buClr>
          <a:srgbClr val="666666"/>
        </a:buClr>
        <a:buSzPct val="80000"/>
        <a:buFont typeface="Arial" pitchFamily="34" charset="0"/>
        <a:buChar char="–"/>
        <a:defRPr sz="1400">
          <a:solidFill>
            <a:schemeClr val="tx1"/>
          </a:solidFill>
          <a:latin typeface="+mn-lt"/>
          <a:ea typeface="+mn-ea"/>
          <a:cs typeface="+mn-cs"/>
        </a:defRPr>
      </a:lvl6pPr>
      <a:lvl7pPr marL="1819275" indent="-195263" algn="l" rtl="0" fontAlgn="base">
        <a:spcBef>
          <a:spcPct val="15000"/>
        </a:spcBef>
        <a:spcAft>
          <a:spcPct val="0"/>
        </a:spcAft>
        <a:buClr>
          <a:srgbClr val="666666"/>
        </a:buClr>
        <a:buSzPct val="80000"/>
        <a:buFont typeface="Arial" pitchFamily="34" charset="0"/>
        <a:buChar char="–"/>
        <a:defRPr sz="1400">
          <a:solidFill>
            <a:schemeClr val="tx1"/>
          </a:solidFill>
          <a:latin typeface="+mn-lt"/>
          <a:ea typeface="+mn-ea"/>
          <a:cs typeface="+mn-cs"/>
        </a:defRPr>
      </a:lvl7pPr>
      <a:lvl8pPr marL="2276475" indent="-195263" algn="l" rtl="0" fontAlgn="base">
        <a:spcBef>
          <a:spcPct val="15000"/>
        </a:spcBef>
        <a:spcAft>
          <a:spcPct val="0"/>
        </a:spcAft>
        <a:buClr>
          <a:srgbClr val="666666"/>
        </a:buClr>
        <a:buSzPct val="80000"/>
        <a:buFont typeface="Arial" pitchFamily="34" charset="0"/>
        <a:buChar char="–"/>
        <a:defRPr sz="1400">
          <a:solidFill>
            <a:schemeClr val="tx1"/>
          </a:solidFill>
          <a:latin typeface="+mn-lt"/>
          <a:ea typeface="+mn-ea"/>
          <a:cs typeface="+mn-cs"/>
        </a:defRPr>
      </a:lvl8pPr>
      <a:lvl9pPr marL="2733675" indent="-195263" algn="l" rtl="0" fontAlgn="base">
        <a:spcBef>
          <a:spcPct val="15000"/>
        </a:spcBef>
        <a:spcAft>
          <a:spcPct val="0"/>
        </a:spcAft>
        <a:buClr>
          <a:srgbClr val="666666"/>
        </a:buClr>
        <a:buSzPct val="80000"/>
        <a:buFont typeface="Arial" pitchFamily="34" charset="0"/>
        <a:buChar char="–"/>
        <a:defRPr sz="14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110.xml"/><Relationship Id="rId7" Type="http://schemas.openxmlformats.org/officeDocument/2006/relationships/tags" Target="../tags/tag114.xml"/><Relationship Id="rId12" Type="http://schemas.openxmlformats.org/officeDocument/2006/relationships/image" Target="../media/image8.png"/><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11" Type="http://schemas.openxmlformats.org/officeDocument/2006/relationships/image" Target="../media/image7.png"/><Relationship Id="rId5" Type="http://schemas.openxmlformats.org/officeDocument/2006/relationships/tags" Target="../tags/tag112.xml"/><Relationship Id="rId10" Type="http://schemas.openxmlformats.org/officeDocument/2006/relationships/image" Target="../media/image6.png"/><Relationship Id="rId4" Type="http://schemas.openxmlformats.org/officeDocument/2006/relationships/tags" Target="../tags/tag111.xm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117.xml"/><Relationship Id="rId7" Type="http://schemas.openxmlformats.org/officeDocument/2006/relationships/slideLayout" Target="../slideLayouts/slideLayout6.xml"/><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tags" Target="../tags/tag120.xml"/><Relationship Id="rId5" Type="http://schemas.openxmlformats.org/officeDocument/2006/relationships/tags" Target="../tags/tag119.xml"/><Relationship Id="rId4" Type="http://schemas.openxmlformats.org/officeDocument/2006/relationships/tags" Target="../tags/tag118.xml"/><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123.xml"/><Relationship Id="rId7" Type="http://schemas.openxmlformats.org/officeDocument/2006/relationships/slideLayout" Target="../slideLayouts/slideLayout7.xml"/><Relationship Id="rId2" Type="http://schemas.openxmlformats.org/officeDocument/2006/relationships/tags" Target="../tags/tag122.xml"/><Relationship Id="rId1" Type="http://schemas.openxmlformats.org/officeDocument/2006/relationships/tags" Target="../tags/tag121.xml"/><Relationship Id="rId6" Type="http://schemas.openxmlformats.org/officeDocument/2006/relationships/tags" Target="../tags/tag126.xml"/><Relationship Id="rId11" Type="http://schemas.openxmlformats.org/officeDocument/2006/relationships/image" Target="../media/image11.png"/><Relationship Id="rId5" Type="http://schemas.openxmlformats.org/officeDocument/2006/relationships/tags" Target="../tags/tag125.xml"/><Relationship Id="rId10" Type="http://schemas.openxmlformats.org/officeDocument/2006/relationships/hyperlink" Target="http://www.flickr.com/photos/courosa/344832659/in/set-72157615129270288/" TargetMode="External"/><Relationship Id="rId4" Type="http://schemas.openxmlformats.org/officeDocument/2006/relationships/tags" Target="../tags/tag124.xml"/><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29.xml"/><Relationship Id="rId7" Type="http://schemas.openxmlformats.org/officeDocument/2006/relationships/slideLayout" Target="../slideLayouts/slideLayout7.xml"/><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tags" Target="../tags/tag132.xml"/><Relationship Id="rId11" Type="http://schemas.openxmlformats.org/officeDocument/2006/relationships/image" Target="../media/image13.png"/><Relationship Id="rId5" Type="http://schemas.openxmlformats.org/officeDocument/2006/relationships/tags" Target="../tags/tag131.xml"/><Relationship Id="rId10" Type="http://schemas.openxmlformats.org/officeDocument/2006/relationships/hyperlink" Target="http://www.flickr.com/photos/courosa/2922421696/in/set-72157615129270288/" TargetMode="External"/><Relationship Id="rId4" Type="http://schemas.openxmlformats.org/officeDocument/2006/relationships/tags" Target="../tags/tag130.xml"/><Relationship Id="rId9" Type="http://schemas.openxmlformats.org/officeDocument/2006/relationships/image" Target="../media/image12.jpe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135.xml"/><Relationship Id="rId7" Type="http://schemas.openxmlformats.org/officeDocument/2006/relationships/notesSlide" Target="../notesSlides/notesSlide5.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slideLayout" Target="../slideLayouts/slideLayout7.xml"/><Relationship Id="rId5" Type="http://schemas.openxmlformats.org/officeDocument/2006/relationships/tags" Target="../tags/tag137.xml"/><Relationship Id="rId10" Type="http://schemas.openxmlformats.org/officeDocument/2006/relationships/image" Target="../media/image16.png"/><Relationship Id="rId4" Type="http://schemas.openxmlformats.org/officeDocument/2006/relationships/tags" Target="../tags/tag136.xml"/><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40.xml"/><Relationship Id="rId7" Type="http://schemas.openxmlformats.org/officeDocument/2006/relationships/slideLayout" Target="../slideLayouts/slideLayout7.xml"/><Relationship Id="rId2" Type="http://schemas.openxmlformats.org/officeDocument/2006/relationships/tags" Target="../tags/tag139.xml"/><Relationship Id="rId1" Type="http://schemas.openxmlformats.org/officeDocument/2006/relationships/tags" Target="../tags/tag138.xml"/><Relationship Id="rId6" Type="http://schemas.openxmlformats.org/officeDocument/2006/relationships/tags" Target="../tags/tag143.xml"/><Relationship Id="rId5" Type="http://schemas.openxmlformats.org/officeDocument/2006/relationships/tags" Target="../tags/tag142.xml"/><Relationship Id="rId10" Type="http://schemas.openxmlformats.org/officeDocument/2006/relationships/image" Target="../media/image18.png"/><Relationship Id="rId4" Type="http://schemas.openxmlformats.org/officeDocument/2006/relationships/tags" Target="../tags/tag141.xml"/><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tags" Target="../tags/tag151.xml"/><Relationship Id="rId13" Type="http://schemas.openxmlformats.org/officeDocument/2006/relationships/image" Target="../media/image19.png"/><Relationship Id="rId3" Type="http://schemas.openxmlformats.org/officeDocument/2006/relationships/tags" Target="../tags/tag146.xml"/><Relationship Id="rId7" Type="http://schemas.openxmlformats.org/officeDocument/2006/relationships/tags" Target="../tags/tag150.xml"/><Relationship Id="rId12" Type="http://schemas.openxmlformats.org/officeDocument/2006/relationships/notesSlide" Target="../notesSlides/notesSlide7.xml"/><Relationship Id="rId2" Type="http://schemas.openxmlformats.org/officeDocument/2006/relationships/tags" Target="../tags/tag145.xml"/><Relationship Id="rId16" Type="http://schemas.openxmlformats.org/officeDocument/2006/relationships/image" Target="../media/image22.png"/><Relationship Id="rId1" Type="http://schemas.openxmlformats.org/officeDocument/2006/relationships/tags" Target="../tags/tag144.xml"/><Relationship Id="rId6" Type="http://schemas.openxmlformats.org/officeDocument/2006/relationships/tags" Target="../tags/tag149.xml"/><Relationship Id="rId11" Type="http://schemas.openxmlformats.org/officeDocument/2006/relationships/slideLayout" Target="../slideLayouts/slideLayout7.xml"/><Relationship Id="rId5" Type="http://schemas.openxmlformats.org/officeDocument/2006/relationships/tags" Target="../tags/tag148.xml"/><Relationship Id="rId15" Type="http://schemas.openxmlformats.org/officeDocument/2006/relationships/image" Target="../media/image21.png"/><Relationship Id="rId10" Type="http://schemas.openxmlformats.org/officeDocument/2006/relationships/tags" Target="../tags/tag153.xml"/><Relationship Id="rId4" Type="http://schemas.openxmlformats.org/officeDocument/2006/relationships/tags" Target="../tags/tag147.xml"/><Relationship Id="rId9" Type="http://schemas.openxmlformats.org/officeDocument/2006/relationships/tags" Target="../tags/tag152.xml"/><Relationship Id="rId14"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tags" Target="../tags/tag161.xml"/><Relationship Id="rId13" Type="http://schemas.openxmlformats.org/officeDocument/2006/relationships/image" Target="../media/image22.png"/><Relationship Id="rId3" Type="http://schemas.openxmlformats.org/officeDocument/2006/relationships/tags" Target="../tags/tag156.xml"/><Relationship Id="rId7" Type="http://schemas.openxmlformats.org/officeDocument/2006/relationships/tags" Target="../tags/tag160.xml"/><Relationship Id="rId12" Type="http://schemas.openxmlformats.org/officeDocument/2006/relationships/notesSlide" Target="../notesSlides/notesSlide8.xml"/><Relationship Id="rId17" Type="http://schemas.openxmlformats.org/officeDocument/2006/relationships/image" Target="../media/image26.png"/><Relationship Id="rId2" Type="http://schemas.openxmlformats.org/officeDocument/2006/relationships/tags" Target="../tags/tag155.xml"/><Relationship Id="rId16" Type="http://schemas.openxmlformats.org/officeDocument/2006/relationships/image" Target="../media/image25.png"/><Relationship Id="rId1" Type="http://schemas.openxmlformats.org/officeDocument/2006/relationships/tags" Target="../tags/tag154.xml"/><Relationship Id="rId6" Type="http://schemas.openxmlformats.org/officeDocument/2006/relationships/tags" Target="../tags/tag159.xml"/><Relationship Id="rId11" Type="http://schemas.openxmlformats.org/officeDocument/2006/relationships/slideLayout" Target="../slideLayouts/slideLayout7.xml"/><Relationship Id="rId5" Type="http://schemas.openxmlformats.org/officeDocument/2006/relationships/tags" Target="../tags/tag158.xml"/><Relationship Id="rId15" Type="http://schemas.openxmlformats.org/officeDocument/2006/relationships/image" Target="../media/image24.png"/><Relationship Id="rId10" Type="http://schemas.openxmlformats.org/officeDocument/2006/relationships/tags" Target="../tags/tag163.xml"/><Relationship Id="rId4" Type="http://schemas.openxmlformats.org/officeDocument/2006/relationships/tags" Target="../tags/tag157.xml"/><Relationship Id="rId9" Type="http://schemas.openxmlformats.org/officeDocument/2006/relationships/tags" Target="../tags/tag162.xml"/><Relationship Id="rId14"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tags" Target="../tags/tag171.xml"/><Relationship Id="rId13" Type="http://schemas.openxmlformats.org/officeDocument/2006/relationships/slideLayout" Target="../slideLayouts/slideLayout6.xml"/><Relationship Id="rId18" Type="http://schemas.openxmlformats.org/officeDocument/2006/relationships/hyperlink" Target="http://delicious.com/maggiev/library2.0" TargetMode="External"/><Relationship Id="rId3" Type="http://schemas.openxmlformats.org/officeDocument/2006/relationships/tags" Target="../tags/tag166.xml"/><Relationship Id="rId7" Type="http://schemas.openxmlformats.org/officeDocument/2006/relationships/tags" Target="../tags/tag170.xml"/><Relationship Id="rId12" Type="http://schemas.openxmlformats.org/officeDocument/2006/relationships/tags" Target="../tags/tag175.xml"/><Relationship Id="rId17" Type="http://schemas.openxmlformats.org/officeDocument/2006/relationships/image" Target="../media/image28.png"/><Relationship Id="rId2" Type="http://schemas.openxmlformats.org/officeDocument/2006/relationships/tags" Target="../tags/tag165.xml"/><Relationship Id="rId16" Type="http://schemas.openxmlformats.org/officeDocument/2006/relationships/hyperlink" Target="http://groups.diigo.com/groups/infolink-librarians" TargetMode="External"/><Relationship Id="rId20" Type="http://schemas.openxmlformats.org/officeDocument/2006/relationships/image" Target="../media/image30.png"/><Relationship Id="rId1" Type="http://schemas.openxmlformats.org/officeDocument/2006/relationships/tags" Target="../tags/tag164.xml"/><Relationship Id="rId6" Type="http://schemas.openxmlformats.org/officeDocument/2006/relationships/tags" Target="../tags/tag169.xml"/><Relationship Id="rId11" Type="http://schemas.openxmlformats.org/officeDocument/2006/relationships/tags" Target="../tags/tag174.xml"/><Relationship Id="rId5" Type="http://schemas.openxmlformats.org/officeDocument/2006/relationships/tags" Target="../tags/tag168.xml"/><Relationship Id="rId15" Type="http://schemas.openxmlformats.org/officeDocument/2006/relationships/image" Target="../media/image27.png"/><Relationship Id="rId10" Type="http://schemas.openxmlformats.org/officeDocument/2006/relationships/tags" Target="../tags/tag173.xml"/><Relationship Id="rId19" Type="http://schemas.openxmlformats.org/officeDocument/2006/relationships/image" Target="../media/image29.png"/><Relationship Id="rId4" Type="http://schemas.openxmlformats.org/officeDocument/2006/relationships/tags" Target="../tags/tag167.xml"/><Relationship Id="rId9" Type="http://schemas.openxmlformats.org/officeDocument/2006/relationships/tags" Target="../tags/tag172.xml"/><Relationship Id="rId1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tags" Target="../tags/tag183.xml"/><Relationship Id="rId13" Type="http://schemas.openxmlformats.org/officeDocument/2006/relationships/hyperlink" Target="http://en.wikipedia.org/wiki/Google_Scholar" TargetMode="External"/><Relationship Id="rId3" Type="http://schemas.openxmlformats.org/officeDocument/2006/relationships/tags" Target="../tags/tag178.xml"/><Relationship Id="rId7" Type="http://schemas.openxmlformats.org/officeDocument/2006/relationships/tags" Target="../tags/tag182.xml"/><Relationship Id="rId12" Type="http://schemas.openxmlformats.org/officeDocument/2006/relationships/notesSlide" Target="../notesSlides/notesSlide10.xml"/><Relationship Id="rId17" Type="http://schemas.openxmlformats.org/officeDocument/2006/relationships/image" Target="../media/image33.png"/><Relationship Id="rId2" Type="http://schemas.openxmlformats.org/officeDocument/2006/relationships/tags" Target="../tags/tag177.xml"/><Relationship Id="rId16" Type="http://schemas.openxmlformats.org/officeDocument/2006/relationships/image" Target="../media/image32.png"/><Relationship Id="rId1" Type="http://schemas.openxmlformats.org/officeDocument/2006/relationships/tags" Target="../tags/tag176.xml"/><Relationship Id="rId6" Type="http://schemas.openxmlformats.org/officeDocument/2006/relationships/tags" Target="../tags/tag181.xml"/><Relationship Id="rId11" Type="http://schemas.openxmlformats.org/officeDocument/2006/relationships/slideLayout" Target="../slideLayouts/slideLayout7.xml"/><Relationship Id="rId5" Type="http://schemas.openxmlformats.org/officeDocument/2006/relationships/tags" Target="../tags/tag180.xml"/><Relationship Id="rId15" Type="http://schemas.openxmlformats.org/officeDocument/2006/relationships/image" Target="../media/image31.png"/><Relationship Id="rId10" Type="http://schemas.openxmlformats.org/officeDocument/2006/relationships/tags" Target="../tags/tag185.xml"/><Relationship Id="rId4" Type="http://schemas.openxmlformats.org/officeDocument/2006/relationships/tags" Target="../tags/tag179.xml"/><Relationship Id="rId9" Type="http://schemas.openxmlformats.org/officeDocument/2006/relationships/tags" Target="../tags/tag184.xml"/><Relationship Id="rId14" Type="http://schemas.openxmlformats.org/officeDocument/2006/relationships/hyperlink" Target="http://en.wikipedia.org/wiki/Digital_rights_management" TargetMode="Externa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188.xml"/><Relationship Id="rId7" Type="http://schemas.openxmlformats.org/officeDocument/2006/relationships/slideLayout" Target="../slideLayouts/slideLayout7.xml"/><Relationship Id="rId12" Type="http://schemas.openxmlformats.org/officeDocument/2006/relationships/image" Target="../media/image36.png"/><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tags" Target="../tags/tag190.xml"/><Relationship Id="rId11" Type="http://schemas.openxmlformats.org/officeDocument/2006/relationships/image" Target="../media/image35.png"/><Relationship Id="rId5" Type="http://schemas.openxmlformats.org/officeDocument/2006/relationships/video" Target="http://vimeo.com/moogaloop.swf?clip_id=12687333&amp;server=vimeo.com&amp;show_title=0&amp;show_byline=0&amp;show_portrait=0&amp;color=&amp;fullscreen=1&amp;autoplay=0&amp;loop=0" TargetMode="External"/><Relationship Id="rId10" Type="http://schemas.openxmlformats.org/officeDocument/2006/relationships/hyperlink" Target="http://www.slideshare.net/maggiev/delicious-tutorial-presentation" TargetMode="External"/><Relationship Id="rId4" Type="http://schemas.openxmlformats.org/officeDocument/2006/relationships/tags" Target="../tags/tag189.xml"/><Relationship Id="rId9" Type="http://schemas.openxmlformats.org/officeDocument/2006/relationships/image" Target="../media/image34.png"/></Relationships>
</file>

<file path=ppt/slides/_rels/slide12.xml.rels><?xml version="1.0" encoding="UTF-8" standalone="yes"?>
<Relationships xmlns="http://schemas.openxmlformats.org/package/2006/relationships"><Relationship Id="rId8" Type="http://schemas.openxmlformats.org/officeDocument/2006/relationships/tags" Target="../tags/tag198.xml"/><Relationship Id="rId13" Type="http://schemas.openxmlformats.org/officeDocument/2006/relationships/tags" Target="../tags/tag203.xml"/><Relationship Id="rId18" Type="http://schemas.openxmlformats.org/officeDocument/2006/relationships/notesSlide" Target="../notesSlides/notesSlide12.xml"/><Relationship Id="rId3" Type="http://schemas.openxmlformats.org/officeDocument/2006/relationships/tags" Target="../tags/tag193.xml"/><Relationship Id="rId7" Type="http://schemas.openxmlformats.org/officeDocument/2006/relationships/tags" Target="../tags/tag197.xml"/><Relationship Id="rId12" Type="http://schemas.openxmlformats.org/officeDocument/2006/relationships/tags" Target="../tags/tag202.xml"/><Relationship Id="rId17" Type="http://schemas.openxmlformats.org/officeDocument/2006/relationships/slideLayout" Target="../slideLayouts/slideLayout7.xml"/><Relationship Id="rId2" Type="http://schemas.openxmlformats.org/officeDocument/2006/relationships/tags" Target="../tags/tag192.xml"/><Relationship Id="rId16" Type="http://schemas.openxmlformats.org/officeDocument/2006/relationships/tags" Target="../tags/tag206.xml"/><Relationship Id="rId20" Type="http://schemas.openxmlformats.org/officeDocument/2006/relationships/image" Target="../media/image38.png"/><Relationship Id="rId1" Type="http://schemas.openxmlformats.org/officeDocument/2006/relationships/tags" Target="../tags/tag191.xml"/><Relationship Id="rId6" Type="http://schemas.openxmlformats.org/officeDocument/2006/relationships/tags" Target="../tags/tag196.xml"/><Relationship Id="rId11" Type="http://schemas.openxmlformats.org/officeDocument/2006/relationships/tags" Target="../tags/tag201.xml"/><Relationship Id="rId5" Type="http://schemas.openxmlformats.org/officeDocument/2006/relationships/tags" Target="../tags/tag195.xml"/><Relationship Id="rId15" Type="http://schemas.openxmlformats.org/officeDocument/2006/relationships/tags" Target="../tags/tag205.xml"/><Relationship Id="rId10" Type="http://schemas.openxmlformats.org/officeDocument/2006/relationships/tags" Target="../tags/tag200.xml"/><Relationship Id="rId19" Type="http://schemas.openxmlformats.org/officeDocument/2006/relationships/image" Target="../media/image37.png"/><Relationship Id="rId4" Type="http://schemas.openxmlformats.org/officeDocument/2006/relationships/tags" Target="../tags/tag194.xml"/><Relationship Id="rId9" Type="http://schemas.openxmlformats.org/officeDocument/2006/relationships/tags" Target="../tags/tag199.xml"/><Relationship Id="rId14" Type="http://schemas.openxmlformats.org/officeDocument/2006/relationships/tags" Target="../tags/tag204.xml"/></Relationships>
</file>

<file path=ppt/slides/_rels/slide1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tags" Target="../tags/tag209.xml"/><Relationship Id="rId7" Type="http://schemas.openxmlformats.org/officeDocument/2006/relationships/slideLayout" Target="../slideLayouts/slideLayout7.xml"/><Relationship Id="rId12" Type="http://schemas.openxmlformats.org/officeDocument/2006/relationships/image" Target="../media/image43.png"/><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tags" Target="../tags/tag212.xml"/><Relationship Id="rId11" Type="http://schemas.openxmlformats.org/officeDocument/2006/relationships/image" Target="../media/image42.png"/><Relationship Id="rId5" Type="http://schemas.openxmlformats.org/officeDocument/2006/relationships/tags" Target="../tags/tag211.xml"/><Relationship Id="rId10" Type="http://schemas.openxmlformats.org/officeDocument/2006/relationships/image" Target="../media/image41.png"/><Relationship Id="rId4" Type="http://schemas.openxmlformats.org/officeDocument/2006/relationships/tags" Target="../tags/tag210.xml"/><Relationship Id="rId9" Type="http://schemas.openxmlformats.org/officeDocument/2006/relationships/image" Target="../media/image40.png"/></Relationships>
</file>

<file path=ppt/slides/_rels/slide14.xml.rels><?xml version="1.0" encoding="UTF-8" standalone="yes"?>
<Relationships xmlns="http://schemas.openxmlformats.org/package/2006/relationships"><Relationship Id="rId8" Type="http://schemas.openxmlformats.org/officeDocument/2006/relationships/tags" Target="../tags/tag220.xml"/><Relationship Id="rId13" Type="http://schemas.openxmlformats.org/officeDocument/2006/relationships/tags" Target="../tags/tag225.xml"/><Relationship Id="rId18" Type="http://schemas.openxmlformats.org/officeDocument/2006/relationships/tags" Target="../tags/tag230.xml"/><Relationship Id="rId26" Type="http://schemas.openxmlformats.org/officeDocument/2006/relationships/tags" Target="../tags/tag238.xml"/><Relationship Id="rId3" Type="http://schemas.openxmlformats.org/officeDocument/2006/relationships/tags" Target="../tags/tag215.xml"/><Relationship Id="rId21" Type="http://schemas.openxmlformats.org/officeDocument/2006/relationships/tags" Target="../tags/tag233.xml"/><Relationship Id="rId7" Type="http://schemas.openxmlformats.org/officeDocument/2006/relationships/tags" Target="../tags/tag219.xml"/><Relationship Id="rId12" Type="http://schemas.openxmlformats.org/officeDocument/2006/relationships/tags" Target="../tags/tag224.xml"/><Relationship Id="rId17" Type="http://schemas.openxmlformats.org/officeDocument/2006/relationships/tags" Target="../tags/tag229.xml"/><Relationship Id="rId25" Type="http://schemas.openxmlformats.org/officeDocument/2006/relationships/tags" Target="../tags/tag237.xml"/><Relationship Id="rId2" Type="http://schemas.openxmlformats.org/officeDocument/2006/relationships/tags" Target="../tags/tag214.xml"/><Relationship Id="rId16" Type="http://schemas.openxmlformats.org/officeDocument/2006/relationships/tags" Target="../tags/tag228.xml"/><Relationship Id="rId20" Type="http://schemas.openxmlformats.org/officeDocument/2006/relationships/tags" Target="../tags/tag232.xml"/><Relationship Id="rId29" Type="http://schemas.openxmlformats.org/officeDocument/2006/relationships/slideLayout" Target="../slideLayouts/slideLayout6.xml"/><Relationship Id="rId1" Type="http://schemas.openxmlformats.org/officeDocument/2006/relationships/tags" Target="../tags/tag213.xml"/><Relationship Id="rId6" Type="http://schemas.openxmlformats.org/officeDocument/2006/relationships/tags" Target="../tags/tag218.xml"/><Relationship Id="rId11" Type="http://schemas.openxmlformats.org/officeDocument/2006/relationships/tags" Target="../tags/tag223.xml"/><Relationship Id="rId24" Type="http://schemas.openxmlformats.org/officeDocument/2006/relationships/tags" Target="../tags/tag236.xml"/><Relationship Id="rId5" Type="http://schemas.openxmlformats.org/officeDocument/2006/relationships/tags" Target="../tags/tag217.xml"/><Relationship Id="rId15" Type="http://schemas.openxmlformats.org/officeDocument/2006/relationships/tags" Target="../tags/tag227.xml"/><Relationship Id="rId23" Type="http://schemas.openxmlformats.org/officeDocument/2006/relationships/tags" Target="../tags/tag235.xml"/><Relationship Id="rId28" Type="http://schemas.openxmlformats.org/officeDocument/2006/relationships/tags" Target="../tags/tag240.xml"/><Relationship Id="rId10" Type="http://schemas.openxmlformats.org/officeDocument/2006/relationships/tags" Target="../tags/tag222.xml"/><Relationship Id="rId19" Type="http://schemas.openxmlformats.org/officeDocument/2006/relationships/tags" Target="../tags/tag231.xml"/><Relationship Id="rId31" Type="http://schemas.openxmlformats.org/officeDocument/2006/relationships/image" Target="../media/image44.png"/><Relationship Id="rId4" Type="http://schemas.openxmlformats.org/officeDocument/2006/relationships/tags" Target="../tags/tag216.xml"/><Relationship Id="rId9" Type="http://schemas.openxmlformats.org/officeDocument/2006/relationships/tags" Target="../tags/tag221.xml"/><Relationship Id="rId14" Type="http://schemas.openxmlformats.org/officeDocument/2006/relationships/tags" Target="../tags/tag226.xml"/><Relationship Id="rId22" Type="http://schemas.openxmlformats.org/officeDocument/2006/relationships/tags" Target="../tags/tag234.xml"/><Relationship Id="rId27" Type="http://schemas.openxmlformats.org/officeDocument/2006/relationships/tags" Target="../tags/tag239.xml"/><Relationship Id="rId30"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8" Type="http://schemas.openxmlformats.org/officeDocument/2006/relationships/tags" Target="../tags/tag248.xml"/><Relationship Id="rId13" Type="http://schemas.openxmlformats.org/officeDocument/2006/relationships/tags" Target="../tags/tag253.xml"/><Relationship Id="rId18" Type="http://schemas.openxmlformats.org/officeDocument/2006/relationships/image" Target="../media/image46.png"/><Relationship Id="rId26" Type="http://schemas.openxmlformats.org/officeDocument/2006/relationships/image" Target="../media/image54.png"/><Relationship Id="rId3" Type="http://schemas.openxmlformats.org/officeDocument/2006/relationships/tags" Target="../tags/tag243.xml"/><Relationship Id="rId21" Type="http://schemas.openxmlformats.org/officeDocument/2006/relationships/image" Target="../media/image49.jpeg"/><Relationship Id="rId7" Type="http://schemas.openxmlformats.org/officeDocument/2006/relationships/tags" Target="../tags/tag247.xml"/><Relationship Id="rId12" Type="http://schemas.openxmlformats.org/officeDocument/2006/relationships/tags" Target="../tags/tag252.xml"/><Relationship Id="rId17" Type="http://schemas.openxmlformats.org/officeDocument/2006/relationships/image" Target="../media/image45.png"/><Relationship Id="rId25" Type="http://schemas.openxmlformats.org/officeDocument/2006/relationships/image" Target="../media/image53.png"/><Relationship Id="rId2" Type="http://schemas.openxmlformats.org/officeDocument/2006/relationships/tags" Target="../tags/tag242.xml"/><Relationship Id="rId16" Type="http://schemas.openxmlformats.org/officeDocument/2006/relationships/notesSlide" Target="../notesSlides/notesSlide14.xml"/><Relationship Id="rId20" Type="http://schemas.openxmlformats.org/officeDocument/2006/relationships/image" Target="../media/image48.png"/><Relationship Id="rId1" Type="http://schemas.openxmlformats.org/officeDocument/2006/relationships/tags" Target="../tags/tag241.xml"/><Relationship Id="rId6" Type="http://schemas.openxmlformats.org/officeDocument/2006/relationships/tags" Target="../tags/tag246.xml"/><Relationship Id="rId11" Type="http://schemas.openxmlformats.org/officeDocument/2006/relationships/tags" Target="../tags/tag251.xml"/><Relationship Id="rId24" Type="http://schemas.openxmlformats.org/officeDocument/2006/relationships/image" Target="../media/image52.png"/><Relationship Id="rId5" Type="http://schemas.openxmlformats.org/officeDocument/2006/relationships/tags" Target="../tags/tag245.xml"/><Relationship Id="rId15" Type="http://schemas.openxmlformats.org/officeDocument/2006/relationships/slideLayout" Target="../slideLayouts/slideLayout7.xml"/><Relationship Id="rId23" Type="http://schemas.openxmlformats.org/officeDocument/2006/relationships/image" Target="../media/image51.jpeg"/><Relationship Id="rId10" Type="http://schemas.openxmlformats.org/officeDocument/2006/relationships/tags" Target="../tags/tag250.xml"/><Relationship Id="rId19" Type="http://schemas.openxmlformats.org/officeDocument/2006/relationships/image" Target="../media/image47.png"/><Relationship Id="rId4" Type="http://schemas.openxmlformats.org/officeDocument/2006/relationships/tags" Target="../tags/tag244.xml"/><Relationship Id="rId9" Type="http://schemas.openxmlformats.org/officeDocument/2006/relationships/tags" Target="../tags/tag249.xml"/><Relationship Id="rId14" Type="http://schemas.openxmlformats.org/officeDocument/2006/relationships/tags" Target="../tags/tag254.xml"/><Relationship Id="rId22" Type="http://schemas.openxmlformats.org/officeDocument/2006/relationships/image" Target="../media/image50.png"/></Relationships>
</file>

<file path=ppt/slides/_rels/slide16.xml.rels><?xml version="1.0" encoding="UTF-8" standalone="yes"?>
<Relationships xmlns="http://schemas.openxmlformats.org/package/2006/relationships"><Relationship Id="rId8" Type="http://schemas.openxmlformats.org/officeDocument/2006/relationships/tags" Target="../tags/tag262.xml"/><Relationship Id="rId13" Type="http://schemas.openxmlformats.org/officeDocument/2006/relationships/tags" Target="../tags/tag267.xml"/><Relationship Id="rId18" Type="http://schemas.openxmlformats.org/officeDocument/2006/relationships/tags" Target="../tags/tag272.xml"/><Relationship Id="rId26" Type="http://schemas.openxmlformats.org/officeDocument/2006/relationships/tags" Target="../tags/tag280.xml"/><Relationship Id="rId39" Type="http://schemas.openxmlformats.org/officeDocument/2006/relationships/image" Target="../media/image55.jpeg"/><Relationship Id="rId3" Type="http://schemas.openxmlformats.org/officeDocument/2006/relationships/tags" Target="../tags/tag257.xml"/><Relationship Id="rId21" Type="http://schemas.openxmlformats.org/officeDocument/2006/relationships/tags" Target="../tags/tag275.xml"/><Relationship Id="rId34" Type="http://schemas.openxmlformats.org/officeDocument/2006/relationships/tags" Target="../tags/tag288.xml"/><Relationship Id="rId42" Type="http://schemas.openxmlformats.org/officeDocument/2006/relationships/image" Target="../media/image58.png"/><Relationship Id="rId7" Type="http://schemas.openxmlformats.org/officeDocument/2006/relationships/tags" Target="../tags/tag261.xml"/><Relationship Id="rId12" Type="http://schemas.openxmlformats.org/officeDocument/2006/relationships/tags" Target="../tags/tag266.xml"/><Relationship Id="rId17" Type="http://schemas.openxmlformats.org/officeDocument/2006/relationships/tags" Target="../tags/tag271.xml"/><Relationship Id="rId25" Type="http://schemas.openxmlformats.org/officeDocument/2006/relationships/tags" Target="../tags/tag279.xml"/><Relationship Id="rId33" Type="http://schemas.openxmlformats.org/officeDocument/2006/relationships/tags" Target="../tags/tag287.xml"/><Relationship Id="rId38" Type="http://schemas.openxmlformats.org/officeDocument/2006/relationships/image" Target="../media/image53.png"/><Relationship Id="rId2" Type="http://schemas.openxmlformats.org/officeDocument/2006/relationships/tags" Target="../tags/tag256.xml"/><Relationship Id="rId16" Type="http://schemas.openxmlformats.org/officeDocument/2006/relationships/tags" Target="../tags/tag270.xml"/><Relationship Id="rId20" Type="http://schemas.openxmlformats.org/officeDocument/2006/relationships/tags" Target="../tags/tag274.xml"/><Relationship Id="rId29" Type="http://schemas.openxmlformats.org/officeDocument/2006/relationships/tags" Target="../tags/tag283.xml"/><Relationship Id="rId41" Type="http://schemas.openxmlformats.org/officeDocument/2006/relationships/image" Target="../media/image57.jpeg"/><Relationship Id="rId1" Type="http://schemas.openxmlformats.org/officeDocument/2006/relationships/tags" Target="../tags/tag255.xml"/><Relationship Id="rId6" Type="http://schemas.openxmlformats.org/officeDocument/2006/relationships/tags" Target="../tags/tag260.xml"/><Relationship Id="rId11" Type="http://schemas.openxmlformats.org/officeDocument/2006/relationships/tags" Target="../tags/tag265.xml"/><Relationship Id="rId24" Type="http://schemas.openxmlformats.org/officeDocument/2006/relationships/tags" Target="../tags/tag278.xml"/><Relationship Id="rId32" Type="http://schemas.openxmlformats.org/officeDocument/2006/relationships/tags" Target="../tags/tag286.xml"/><Relationship Id="rId37" Type="http://schemas.openxmlformats.org/officeDocument/2006/relationships/image" Target="../media/image52.png"/><Relationship Id="rId40" Type="http://schemas.openxmlformats.org/officeDocument/2006/relationships/image" Target="../media/image56.png"/><Relationship Id="rId5" Type="http://schemas.openxmlformats.org/officeDocument/2006/relationships/tags" Target="../tags/tag259.xml"/><Relationship Id="rId15" Type="http://schemas.openxmlformats.org/officeDocument/2006/relationships/tags" Target="../tags/tag269.xml"/><Relationship Id="rId23" Type="http://schemas.openxmlformats.org/officeDocument/2006/relationships/tags" Target="../tags/tag277.xml"/><Relationship Id="rId28" Type="http://schemas.openxmlformats.org/officeDocument/2006/relationships/tags" Target="../tags/tag282.xml"/><Relationship Id="rId36" Type="http://schemas.openxmlformats.org/officeDocument/2006/relationships/notesSlide" Target="../notesSlides/notesSlide15.xml"/><Relationship Id="rId10" Type="http://schemas.openxmlformats.org/officeDocument/2006/relationships/tags" Target="../tags/tag264.xml"/><Relationship Id="rId19" Type="http://schemas.openxmlformats.org/officeDocument/2006/relationships/tags" Target="../tags/tag273.xml"/><Relationship Id="rId31" Type="http://schemas.openxmlformats.org/officeDocument/2006/relationships/tags" Target="../tags/tag285.xml"/><Relationship Id="rId4" Type="http://schemas.openxmlformats.org/officeDocument/2006/relationships/tags" Target="../tags/tag258.xml"/><Relationship Id="rId9" Type="http://schemas.openxmlformats.org/officeDocument/2006/relationships/tags" Target="../tags/tag263.xml"/><Relationship Id="rId14" Type="http://schemas.openxmlformats.org/officeDocument/2006/relationships/tags" Target="../tags/tag268.xml"/><Relationship Id="rId22" Type="http://schemas.openxmlformats.org/officeDocument/2006/relationships/tags" Target="../tags/tag276.xml"/><Relationship Id="rId27" Type="http://schemas.openxmlformats.org/officeDocument/2006/relationships/tags" Target="../tags/tag281.xml"/><Relationship Id="rId30" Type="http://schemas.openxmlformats.org/officeDocument/2006/relationships/tags" Target="../tags/tag284.xml"/><Relationship Id="rId35" Type="http://schemas.openxmlformats.org/officeDocument/2006/relationships/slideLayout" Target="../slideLayouts/slideLayout7.xml"/><Relationship Id="rId43" Type="http://schemas.openxmlformats.org/officeDocument/2006/relationships/image" Target="../media/image59.pn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6.xml"/><Relationship Id="rId13" Type="http://schemas.openxmlformats.org/officeDocument/2006/relationships/hyperlink" Target="http://www.twitter.com/mathslitteacher" TargetMode="External"/><Relationship Id="rId3" Type="http://schemas.openxmlformats.org/officeDocument/2006/relationships/tags" Target="../tags/tag291.xml"/><Relationship Id="rId7" Type="http://schemas.openxmlformats.org/officeDocument/2006/relationships/slideLayout" Target="../slideLayouts/slideLayout7.xml"/><Relationship Id="rId12" Type="http://schemas.openxmlformats.org/officeDocument/2006/relationships/hyperlink" Target="http://groups.diigo.com/group/ml-123" TargetMode="External"/><Relationship Id="rId2" Type="http://schemas.openxmlformats.org/officeDocument/2006/relationships/tags" Target="../tags/tag290.xml"/><Relationship Id="rId1" Type="http://schemas.openxmlformats.org/officeDocument/2006/relationships/tags" Target="../tags/tag289.xml"/><Relationship Id="rId6" Type="http://schemas.openxmlformats.org/officeDocument/2006/relationships/tags" Target="../tags/tag294.xml"/><Relationship Id="rId11" Type="http://schemas.openxmlformats.org/officeDocument/2006/relationships/hyperlink" Target="http://mathsliteracy.wordpress.com/" TargetMode="External"/><Relationship Id="rId5" Type="http://schemas.openxmlformats.org/officeDocument/2006/relationships/tags" Target="../tags/tag293.xml"/><Relationship Id="rId15" Type="http://schemas.openxmlformats.org/officeDocument/2006/relationships/image" Target="../media/image60.jpeg"/><Relationship Id="rId10" Type="http://schemas.openxmlformats.org/officeDocument/2006/relationships/hyperlink" Target="http://www.mathsliteracy.co.za/" TargetMode="External"/><Relationship Id="rId4" Type="http://schemas.openxmlformats.org/officeDocument/2006/relationships/tags" Target="../tags/tag292.xml"/><Relationship Id="rId9" Type="http://schemas.openxmlformats.org/officeDocument/2006/relationships/image" Target="../media/image45.png"/><Relationship Id="rId14" Type="http://schemas.openxmlformats.org/officeDocument/2006/relationships/hyperlink" Target="http://mathsliteracy.ning.com/"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mathsliteracy.ning.com/" TargetMode="External"/><Relationship Id="rId3" Type="http://schemas.openxmlformats.org/officeDocument/2006/relationships/tags" Target="../tags/tag297.xml"/><Relationship Id="rId7" Type="http://schemas.openxmlformats.org/officeDocument/2006/relationships/image" Target="../media/image61.png"/><Relationship Id="rId2" Type="http://schemas.openxmlformats.org/officeDocument/2006/relationships/tags" Target="../tags/tag296.xml"/><Relationship Id="rId1" Type="http://schemas.openxmlformats.org/officeDocument/2006/relationships/tags" Target="../tags/tag295.xml"/><Relationship Id="rId6" Type="http://schemas.openxmlformats.org/officeDocument/2006/relationships/notesSlide" Target="../notesSlides/notesSlide17.xml"/><Relationship Id="rId5" Type="http://schemas.openxmlformats.org/officeDocument/2006/relationships/slideLayout" Target="../slideLayouts/slideLayout7.xml"/><Relationship Id="rId4" Type="http://schemas.openxmlformats.org/officeDocument/2006/relationships/tags" Target="../tags/tag298.xml"/><Relationship Id="rId9" Type="http://schemas.openxmlformats.org/officeDocument/2006/relationships/hyperlink" Target="mailto:conferences@mathsliteracy.co.za" TargetMode="External"/></Relationships>
</file>

<file path=ppt/slides/_rels/slide19.xml.rels><?xml version="1.0" encoding="UTF-8" standalone="yes"?>
<Relationships xmlns="http://schemas.openxmlformats.org/package/2006/relationships"><Relationship Id="rId3" Type="http://schemas.openxmlformats.org/officeDocument/2006/relationships/tags" Target="../tags/tag301.xml"/><Relationship Id="rId7" Type="http://schemas.openxmlformats.org/officeDocument/2006/relationships/hyperlink" Target="http://groups.diigo.com/group/ml-123" TargetMode="External"/><Relationship Id="rId2" Type="http://schemas.openxmlformats.org/officeDocument/2006/relationships/tags" Target="../tags/tag300.xml"/><Relationship Id="rId1" Type="http://schemas.openxmlformats.org/officeDocument/2006/relationships/tags" Target="../tags/tag299.xml"/><Relationship Id="rId6" Type="http://schemas.openxmlformats.org/officeDocument/2006/relationships/image" Target="../media/image62.png"/><Relationship Id="rId5" Type="http://schemas.openxmlformats.org/officeDocument/2006/relationships/notesSlide" Target="../notesSlides/notesSlide18.xml"/><Relationship Id="rId4"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tags" Target="../tags/tag304.xml"/><Relationship Id="rId7" Type="http://schemas.openxmlformats.org/officeDocument/2006/relationships/notesSlide" Target="../notesSlides/notesSlide19.xml"/><Relationship Id="rId2" Type="http://schemas.openxmlformats.org/officeDocument/2006/relationships/tags" Target="../tags/tag303.xml"/><Relationship Id="rId1" Type="http://schemas.openxmlformats.org/officeDocument/2006/relationships/tags" Target="../tags/tag302.xml"/><Relationship Id="rId6" Type="http://schemas.openxmlformats.org/officeDocument/2006/relationships/slideLayout" Target="../slideLayouts/slideLayout7.xml"/><Relationship Id="rId5" Type="http://schemas.openxmlformats.org/officeDocument/2006/relationships/tags" Target="../tags/tag306.xml"/><Relationship Id="rId4" Type="http://schemas.openxmlformats.org/officeDocument/2006/relationships/tags" Target="../tags/tag305.xml"/><Relationship Id="rId9" Type="http://schemas.openxmlformats.org/officeDocument/2006/relationships/hyperlink" Target="http://mathsliteracy.ning.com/page/resources-1" TargetMode="External"/></Relationships>
</file>

<file path=ppt/slides/_rels/slide21.xml.rels><?xml version="1.0" encoding="UTF-8" standalone="yes"?>
<Relationships xmlns="http://schemas.openxmlformats.org/package/2006/relationships"><Relationship Id="rId8" Type="http://schemas.openxmlformats.org/officeDocument/2006/relationships/tags" Target="../tags/tag314.xml"/><Relationship Id="rId13" Type="http://schemas.openxmlformats.org/officeDocument/2006/relationships/image" Target="../media/image27.png"/><Relationship Id="rId18" Type="http://schemas.openxmlformats.org/officeDocument/2006/relationships/hyperlink" Target="http://www.diigo.com/user/maggiev/citation%20tools" TargetMode="External"/><Relationship Id="rId3" Type="http://schemas.openxmlformats.org/officeDocument/2006/relationships/tags" Target="../tags/tag309.xml"/><Relationship Id="rId7" Type="http://schemas.openxmlformats.org/officeDocument/2006/relationships/tags" Target="../tags/tag313.xml"/><Relationship Id="rId12" Type="http://schemas.openxmlformats.org/officeDocument/2006/relationships/notesSlide" Target="../notesSlides/notesSlide20.xml"/><Relationship Id="rId17" Type="http://schemas.openxmlformats.org/officeDocument/2006/relationships/image" Target="../media/image64.png"/><Relationship Id="rId2" Type="http://schemas.openxmlformats.org/officeDocument/2006/relationships/tags" Target="../tags/tag308.xml"/><Relationship Id="rId16" Type="http://schemas.openxmlformats.org/officeDocument/2006/relationships/hyperlink" Target="http://www.bibme.org/" TargetMode="External"/><Relationship Id="rId1" Type="http://schemas.openxmlformats.org/officeDocument/2006/relationships/tags" Target="../tags/tag307.xml"/><Relationship Id="rId6" Type="http://schemas.openxmlformats.org/officeDocument/2006/relationships/tags" Target="../tags/tag312.xml"/><Relationship Id="rId11" Type="http://schemas.openxmlformats.org/officeDocument/2006/relationships/slideLayout" Target="../slideLayouts/slideLayout6.xml"/><Relationship Id="rId5" Type="http://schemas.openxmlformats.org/officeDocument/2006/relationships/tags" Target="../tags/tag311.xml"/><Relationship Id="rId15" Type="http://schemas.openxmlformats.org/officeDocument/2006/relationships/image" Target="../media/image28.png"/><Relationship Id="rId10" Type="http://schemas.openxmlformats.org/officeDocument/2006/relationships/tags" Target="../tags/tag316.xml"/><Relationship Id="rId4" Type="http://schemas.openxmlformats.org/officeDocument/2006/relationships/tags" Target="../tags/tag310.xml"/><Relationship Id="rId9" Type="http://schemas.openxmlformats.org/officeDocument/2006/relationships/tags" Target="../tags/tag315.xml"/><Relationship Id="rId14" Type="http://schemas.openxmlformats.org/officeDocument/2006/relationships/hyperlink" Target="http://groups.diigo.com/groups/infolink-librarians" TargetMode="External"/></Relationships>
</file>

<file path=ppt/slides/_rels/slide22.xml.rels><?xml version="1.0" encoding="UTF-8" standalone="yes"?>
<Relationships xmlns="http://schemas.openxmlformats.org/package/2006/relationships"><Relationship Id="rId8" Type="http://schemas.openxmlformats.org/officeDocument/2006/relationships/slideLayout" Target="../slideLayouts/slideLayout7.xml"/><Relationship Id="rId13" Type="http://schemas.openxmlformats.org/officeDocument/2006/relationships/hyperlink" Target="http://delicious.com/maggiev/" TargetMode="External"/><Relationship Id="rId18" Type="http://schemas.openxmlformats.org/officeDocument/2006/relationships/hyperlink" Target="http://maths-ed.blogspot.com/" TargetMode="External"/><Relationship Id="rId3" Type="http://schemas.openxmlformats.org/officeDocument/2006/relationships/tags" Target="../tags/tag319.xml"/><Relationship Id="rId21" Type="http://schemas.openxmlformats.org/officeDocument/2006/relationships/hyperlink" Target="http://www.maggie.co.za/" TargetMode="External"/><Relationship Id="rId7" Type="http://schemas.openxmlformats.org/officeDocument/2006/relationships/tags" Target="../tags/tag323.xml"/><Relationship Id="rId12" Type="http://schemas.openxmlformats.org/officeDocument/2006/relationships/hyperlink" Target="http://www.diigo.com/user/maggiev/" TargetMode="External"/><Relationship Id="rId17" Type="http://schemas.openxmlformats.org/officeDocument/2006/relationships/hyperlink" Target="http://mathsliteracy.wordpress.com/" TargetMode="External"/><Relationship Id="rId2" Type="http://schemas.openxmlformats.org/officeDocument/2006/relationships/tags" Target="../tags/tag318.xml"/><Relationship Id="rId16" Type="http://schemas.openxmlformats.org/officeDocument/2006/relationships/hyperlink" Target="http://www.mathsliteracy.co.za/" TargetMode="External"/><Relationship Id="rId20" Type="http://schemas.openxmlformats.org/officeDocument/2006/relationships/hyperlink" Target="mailto:maggie@maggie.co.za" TargetMode="External"/><Relationship Id="rId1" Type="http://schemas.openxmlformats.org/officeDocument/2006/relationships/tags" Target="../tags/tag317.xml"/><Relationship Id="rId6" Type="http://schemas.openxmlformats.org/officeDocument/2006/relationships/tags" Target="../tags/tag322.xml"/><Relationship Id="rId11" Type="http://schemas.openxmlformats.org/officeDocument/2006/relationships/hyperlink" Target="http://www.twitter.com/maggiev" TargetMode="External"/><Relationship Id="rId5" Type="http://schemas.openxmlformats.org/officeDocument/2006/relationships/tags" Target="../tags/tag321.xml"/><Relationship Id="rId15" Type="http://schemas.openxmlformats.org/officeDocument/2006/relationships/hyperlink" Target="http://schoollibraries.wordpress.com/" TargetMode="External"/><Relationship Id="rId23" Type="http://schemas.openxmlformats.org/officeDocument/2006/relationships/image" Target="../media/image66.gif"/><Relationship Id="rId10" Type="http://schemas.openxmlformats.org/officeDocument/2006/relationships/image" Target="../media/image65.jpeg"/><Relationship Id="rId19" Type="http://schemas.openxmlformats.org/officeDocument/2006/relationships/hyperlink" Target="http://www.slideshare.net/" TargetMode="External"/><Relationship Id="rId4" Type="http://schemas.openxmlformats.org/officeDocument/2006/relationships/tags" Target="../tags/tag320.xml"/><Relationship Id="rId9" Type="http://schemas.openxmlformats.org/officeDocument/2006/relationships/notesSlide" Target="../notesSlides/notesSlide21.xml"/><Relationship Id="rId14" Type="http://schemas.openxmlformats.org/officeDocument/2006/relationships/hyperlink" Target="http://www.school2.co.za/" TargetMode="External"/><Relationship Id="rId22" Type="http://schemas.openxmlformats.org/officeDocument/2006/relationships/hyperlink" Target="http://www.ict4champions.co.za/"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hyperlink" Target="http://www.flickr.com/photos/efleming/237379252/" TargetMode="External"/><Relationship Id="rId18" Type="http://schemas.openxmlformats.org/officeDocument/2006/relationships/hyperlink" Target="http://www.flickr.com/photos/darwinbell/395970515/" TargetMode="External"/><Relationship Id="rId3" Type="http://schemas.openxmlformats.org/officeDocument/2006/relationships/tags" Target="../tags/tag326.xml"/><Relationship Id="rId21" Type="http://schemas.openxmlformats.org/officeDocument/2006/relationships/hyperlink" Target="http://www.clipart.org/" TargetMode="External"/><Relationship Id="rId7" Type="http://schemas.openxmlformats.org/officeDocument/2006/relationships/notesSlide" Target="../notesSlides/notesSlide22.xml"/><Relationship Id="rId12" Type="http://schemas.openxmlformats.org/officeDocument/2006/relationships/hyperlink" Target="http://www.flickr.com/photos/jek-a-go-go/4335817438/" TargetMode="External"/><Relationship Id="rId17" Type="http://schemas.openxmlformats.org/officeDocument/2006/relationships/hyperlink" Target="http://www.flickr.com/photos/thomashawk/176219371/" TargetMode="External"/><Relationship Id="rId2" Type="http://schemas.openxmlformats.org/officeDocument/2006/relationships/tags" Target="../tags/tag325.xml"/><Relationship Id="rId16" Type="http://schemas.openxmlformats.org/officeDocument/2006/relationships/hyperlink" Target="http://www.flickr.com/photos/trucolorsfly/1731439493/" TargetMode="External"/><Relationship Id="rId20" Type="http://schemas.openxmlformats.org/officeDocument/2006/relationships/hyperlink" Target="http://www.flickr.com/photos/76479985@N00/102849109" TargetMode="External"/><Relationship Id="rId1" Type="http://schemas.openxmlformats.org/officeDocument/2006/relationships/tags" Target="../tags/tag324.xml"/><Relationship Id="rId6" Type="http://schemas.openxmlformats.org/officeDocument/2006/relationships/slideLayout" Target="../slideLayouts/slideLayout6.xml"/><Relationship Id="rId11" Type="http://schemas.openxmlformats.org/officeDocument/2006/relationships/hyperlink" Target="http://www.flickr.com/photos/courosa/344832659/in/set-72157615129270288/" TargetMode="External"/><Relationship Id="rId5" Type="http://schemas.openxmlformats.org/officeDocument/2006/relationships/tags" Target="../tags/tag328.xml"/><Relationship Id="rId15" Type="http://schemas.openxmlformats.org/officeDocument/2006/relationships/hyperlink" Target="http://www.flickr.com/photos/stuckincustoms/459418289/" TargetMode="External"/><Relationship Id="rId10" Type="http://schemas.openxmlformats.org/officeDocument/2006/relationships/hyperlink" Target="http://www.flickr.com/photos/pathfinderlinden/227332249/sizes/l/in/photostream/" TargetMode="External"/><Relationship Id="rId19" Type="http://schemas.openxmlformats.org/officeDocument/2006/relationships/hyperlink" Target="http://www.flickr.com/photos/ishkamina/3164626835/" TargetMode="External"/><Relationship Id="rId4" Type="http://schemas.openxmlformats.org/officeDocument/2006/relationships/tags" Target="../tags/tag327.xml"/><Relationship Id="rId9" Type="http://schemas.openxmlformats.org/officeDocument/2006/relationships/hyperlink" Target="http://www.flickr.com/photos/gcoupe/20972113/" TargetMode="External"/><Relationship Id="rId14" Type="http://schemas.openxmlformats.org/officeDocument/2006/relationships/hyperlink" Target="http://www.flickr.com/photos/camknows/382100101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custDataLst>
              <p:tags r:id="rId2"/>
            </p:custDataLst>
          </p:nvPr>
        </p:nvPicPr>
        <p:blipFill>
          <a:blip r:embed="rId10">
            <a:extLst>
              <a:ext uri="{28A0092B-C50C-407E-A947-70E740481C1C}">
                <a14:useLocalDpi xmlns:a14="http://schemas.microsoft.com/office/drawing/2010/main" val="0"/>
              </a:ext>
            </a:extLst>
          </a:blip>
          <a:srcRect/>
          <a:stretch>
            <a:fillRect/>
          </a:stretch>
        </p:blipFill>
        <p:spPr bwMode="auto">
          <a:xfrm>
            <a:off x="1452" y="742682"/>
            <a:ext cx="9142548" cy="611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p:custDataLst>
              <p:tags r:id="rId3"/>
            </p:custDataLst>
          </p:nvPr>
        </p:nvSpPr>
        <p:spPr>
          <a:xfrm>
            <a:off x="686526" y="1484783"/>
            <a:ext cx="7772400" cy="2315557"/>
          </a:xfrm>
          <a:solidFill>
            <a:schemeClr val="accent6">
              <a:lumMod val="50000"/>
            </a:schemeClr>
          </a:solidFill>
        </p:spPr>
        <p:txBody>
          <a:bodyPr>
            <a:normAutofit fontScale="90000"/>
          </a:bodyPr>
          <a:lstStyle/>
          <a:p>
            <a:r>
              <a:rPr lang="en-US" dirty="0">
                <a:solidFill>
                  <a:srgbClr val="FFFF00"/>
                </a:solidFill>
              </a:rPr>
              <a:t>Creating a </a:t>
            </a:r>
            <a:r>
              <a:rPr lang="en-US" sz="8000" dirty="0">
                <a:solidFill>
                  <a:srgbClr val="FFFF00"/>
                </a:solidFill>
              </a:rPr>
              <a:t>1-Click</a:t>
            </a:r>
            <a:r>
              <a:rPr lang="en-US" dirty="0">
                <a:solidFill>
                  <a:srgbClr val="FFFF00"/>
                </a:solidFill>
              </a:rPr>
              <a:t/>
            </a:r>
            <a:br>
              <a:rPr lang="en-US" dirty="0">
                <a:solidFill>
                  <a:srgbClr val="FFFF00"/>
                </a:solidFill>
              </a:rPr>
            </a:br>
            <a:r>
              <a:rPr lang="en-US" dirty="0">
                <a:solidFill>
                  <a:srgbClr val="FFFF00"/>
                </a:solidFill>
              </a:rPr>
              <a:t>Digital Library </a:t>
            </a:r>
            <a:r>
              <a:rPr lang="en-US" dirty="0" smtClean="0">
                <a:solidFill>
                  <a:srgbClr val="FFFF00"/>
                </a:solidFill>
              </a:rPr>
              <a:t>Mash-up</a:t>
            </a:r>
            <a:br>
              <a:rPr lang="en-US" dirty="0" smtClean="0">
                <a:solidFill>
                  <a:srgbClr val="FFFF00"/>
                </a:solidFill>
              </a:rPr>
            </a:br>
            <a:endParaRPr lang="en-US" dirty="0">
              <a:solidFill>
                <a:srgbClr val="FFFF00"/>
              </a:solidFill>
            </a:endParaRPr>
          </a:p>
        </p:txBody>
      </p:sp>
      <p:sp>
        <p:nvSpPr>
          <p:cNvPr id="3" name="Subtitle 2"/>
          <p:cNvSpPr>
            <a:spLocks noGrp="1"/>
          </p:cNvSpPr>
          <p:nvPr>
            <p:ph type="subTitle" idx="1"/>
            <p:custDataLst>
              <p:tags r:id="rId4"/>
            </p:custDataLst>
          </p:nvPr>
        </p:nvSpPr>
        <p:spPr>
          <a:xfrm>
            <a:off x="1372326" y="4077072"/>
            <a:ext cx="6400800" cy="1752600"/>
          </a:xfrm>
          <a:solidFill>
            <a:srgbClr val="CCFFFF"/>
          </a:solidFill>
          <a:ln>
            <a:solidFill>
              <a:srgbClr val="C00000"/>
            </a:solidFill>
          </a:ln>
        </p:spPr>
        <p:txBody>
          <a:bodyPr/>
          <a:lstStyle/>
          <a:p>
            <a:r>
              <a:rPr lang="en-US" dirty="0" smtClean="0">
                <a:solidFill>
                  <a:schemeClr val="tx1"/>
                </a:solidFill>
              </a:rPr>
              <a:t>Maggie </a:t>
            </a:r>
            <a:r>
              <a:rPr lang="en-US" dirty="0" err="1" smtClean="0">
                <a:solidFill>
                  <a:schemeClr val="tx1"/>
                </a:solidFill>
              </a:rPr>
              <a:t>Verster</a:t>
            </a:r>
            <a:endParaRPr lang="en-US" dirty="0" smtClean="0">
              <a:solidFill>
                <a:schemeClr val="tx1"/>
              </a:solidFill>
            </a:endParaRPr>
          </a:p>
          <a:p>
            <a:r>
              <a:rPr lang="en-US" sz="2800" dirty="0" smtClean="0">
                <a:solidFill>
                  <a:schemeClr val="tx1"/>
                </a:solidFill>
              </a:rPr>
              <a:t>ICT4Champions</a:t>
            </a:r>
          </a:p>
          <a:p>
            <a:r>
              <a:rPr lang="en-US" sz="2800" dirty="0" smtClean="0">
                <a:solidFill>
                  <a:schemeClr val="tx1"/>
                </a:solidFill>
              </a:rPr>
              <a:t>www.ict4champions.co.za</a:t>
            </a:r>
            <a:endParaRPr lang="en-US" sz="2800" dirty="0">
              <a:solidFill>
                <a:schemeClr val="tx1"/>
              </a:solidFill>
            </a:endParaRPr>
          </a:p>
        </p:txBody>
      </p:sp>
      <p:graphicFrame>
        <p:nvGraphicFramePr>
          <p:cNvPr id="4" name="Group 216"/>
          <p:cNvGraphicFramePr>
            <a:graphicFrameLocks noGrp="1"/>
          </p:cNvGraphicFramePr>
          <p:nvPr>
            <p:custDataLst>
              <p:tags r:id="rId5"/>
            </p:custDataLst>
            <p:extLst>
              <p:ext uri="{D42A27DB-BD31-4B8C-83A1-F6EECF244321}">
                <p14:modId xmlns:p14="http://schemas.microsoft.com/office/powerpoint/2010/main" val="2517580404"/>
              </p:ext>
            </p:extLst>
          </p:nvPr>
        </p:nvGraphicFramePr>
        <p:xfrm>
          <a:off x="0" y="1"/>
          <a:ext cx="9144000" cy="853440"/>
        </p:xfrm>
        <a:graphic>
          <a:graphicData uri="http://schemas.openxmlformats.org/drawingml/2006/table">
            <a:tbl>
              <a:tblPr>
                <a:tableStyleId>{8FD4443E-F989-4FC4-A0C8-D5A2AF1F390B}</a:tableStyleId>
              </a:tblPr>
              <a:tblGrid>
                <a:gridCol w="9144000"/>
              </a:tblGrid>
              <a:tr h="42548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cap="none" normalizeH="0" baseline="0" dirty="0" smtClean="0">
                          <a:ln>
                            <a:noFill/>
                          </a:ln>
                          <a:solidFill>
                            <a:srgbClr val="FFFF00"/>
                          </a:solidFill>
                          <a:effectLst/>
                          <a:latin typeface="Calibri" pitchFamily="34" charset="0"/>
                          <a:cs typeface="Arial" charset="0"/>
                        </a:rPr>
                        <a:t>Schoolnetsa11 Conference</a:t>
                      </a:r>
                      <a:endParaRPr kumimoji="0" lang="en-US" sz="2400" b="1" i="0" u="none" strike="noStrike" cap="none" normalizeH="0" baseline="0" dirty="0" smtClean="0">
                        <a:ln>
                          <a:noFill/>
                        </a:ln>
                        <a:solidFill>
                          <a:srgbClr val="FFFF00"/>
                        </a:solidFill>
                        <a:effectLst/>
                        <a:latin typeface="Calibri" pitchFamily="34" charset="0"/>
                        <a:cs typeface="Arial" charset="0"/>
                      </a:endParaRPr>
                    </a:p>
                  </a:txBody>
                  <a:tcPr horzOverflow="overflow">
                    <a:solidFill>
                      <a:schemeClr val="tx2">
                        <a:lumMod val="50000"/>
                      </a:schemeClr>
                    </a:solidFill>
                  </a:tcPr>
                </a:tc>
              </a:tr>
              <a:tr h="360307">
                <a:tc>
                  <a:txBody>
                    <a:bodyPr/>
                    <a:lstStyle/>
                    <a:p>
                      <a:pPr marL="457200" marR="0" lvl="0" indent="-45720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i="0" u="none" strike="noStrike" cap="none" normalizeH="0" baseline="0" dirty="0" smtClean="0">
                          <a:ln>
                            <a:noFill/>
                          </a:ln>
                          <a:solidFill>
                            <a:schemeClr val="tx1"/>
                          </a:solidFill>
                          <a:effectLst/>
                          <a:latin typeface="Calibri" pitchFamily="34" charset="0"/>
                          <a:cs typeface="Arial" charset="0"/>
                        </a:rPr>
                        <a:t>Digital library </a:t>
                      </a:r>
                      <a:r>
                        <a:rPr kumimoji="0" lang="en-US" sz="2000" b="1" i="0" u="none" strike="noStrike" cap="none" normalizeH="0" baseline="0" dirty="0" err="1" smtClean="0">
                          <a:ln>
                            <a:noFill/>
                          </a:ln>
                          <a:solidFill>
                            <a:schemeClr val="tx1"/>
                          </a:solidFill>
                          <a:effectLst/>
                          <a:latin typeface="Calibri" pitchFamily="34" charset="0"/>
                          <a:cs typeface="Arial" charset="0"/>
                        </a:rPr>
                        <a:t>mashups</a:t>
                      </a:r>
                      <a:endParaRPr kumimoji="0" lang="en-US" sz="2000" b="1" i="0" u="none" strike="noStrike" cap="none" normalizeH="0" baseline="0" dirty="0" smtClean="0">
                        <a:ln>
                          <a:noFill/>
                        </a:ln>
                        <a:solidFill>
                          <a:schemeClr val="tx1"/>
                        </a:solidFill>
                        <a:effectLst/>
                        <a:latin typeface="Calibri" pitchFamily="34" charset="0"/>
                        <a:cs typeface="Arial" charset="0"/>
                      </a:endParaRPr>
                    </a:p>
                  </a:txBody>
                  <a:tcPr horzOverflow="overflow"/>
                </a:tc>
              </a:tr>
            </a:tbl>
          </a:graphicData>
        </a:graphic>
      </p:graphicFrame>
      <p:pic>
        <p:nvPicPr>
          <p:cNvPr id="5" name="Picture 4"/>
          <p:cNvPicPr>
            <a:picLocks noChangeAspect="1" noChangeArrowheads="1"/>
          </p:cNvPicPr>
          <p:nvPr>
            <p:custDataLst>
              <p:tags r:id="rId6"/>
            </p:custDataLst>
          </p:nvPr>
        </p:nvPicPr>
        <p:blipFill>
          <a:blip r:embed="rId11" cstate="email">
            <a:extLst>
              <a:ext uri="{28A0092B-C50C-407E-A947-70E740481C1C}">
                <a14:useLocalDpi xmlns:a14="http://schemas.microsoft.com/office/drawing/2010/main"/>
              </a:ext>
            </a:extLst>
          </a:blip>
          <a:srcRect/>
          <a:stretch>
            <a:fillRect/>
          </a:stretch>
        </p:blipFill>
        <p:spPr bwMode="auto">
          <a:xfrm>
            <a:off x="6124924" y="151226"/>
            <a:ext cx="2867058" cy="591456"/>
          </a:xfrm>
          <a:prstGeom prst="rect">
            <a:avLst/>
          </a:prstGeom>
          <a:noFill/>
          <a:ln w="9525">
            <a:noFill/>
            <a:miter lim="800000"/>
            <a:headEnd/>
            <a:tailEn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pic>
      <p:pic>
        <p:nvPicPr>
          <p:cNvPr id="6" name="Picture 5"/>
          <p:cNvPicPr>
            <a:picLocks noChangeAspect="1"/>
          </p:cNvPicPr>
          <p:nvPr>
            <p:custDataLst>
              <p:tags r:id="rId7"/>
            </p:custDataLst>
          </p:nvPr>
        </p:nvPicPr>
        <p:blipFill>
          <a:blip r:embed="rId12">
            <a:extLst>
              <a:ext uri="{28A0092B-C50C-407E-A947-70E740481C1C}">
                <a14:useLocalDpi xmlns:a14="http://schemas.microsoft.com/office/drawing/2010/main" val="0"/>
              </a:ext>
            </a:extLst>
          </a:blip>
          <a:stretch>
            <a:fillRect/>
          </a:stretch>
        </p:blipFill>
        <p:spPr>
          <a:xfrm rot="20202105">
            <a:off x="539551" y="3456727"/>
            <a:ext cx="1619476" cy="1876687"/>
          </a:xfrm>
          <a:prstGeom prst="rect">
            <a:avLst/>
          </a:prstGeom>
          <a:ln>
            <a:solidFill>
              <a:srgbClr val="C00000"/>
            </a:solidFill>
          </a:ln>
        </p:spPr>
      </p:pic>
    </p:spTree>
    <p:custDataLst>
      <p:tags r:id="rId1"/>
    </p:custDataLst>
    <p:extLst>
      <p:ext uri="{BB962C8B-B14F-4D97-AF65-F5344CB8AC3E}">
        <p14:creationId xmlns:p14="http://schemas.microsoft.com/office/powerpoint/2010/main" val="3305650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dissolve">
                                      <p:cBhvr>
                                        <p:cTn id="7" dur="500"/>
                                        <p:tgtEl>
                                          <p:spTgt spid="3">
                                            <p:bg/>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dissolve">
                                      <p:cBhvr>
                                        <p:cTn id="10" dur="500"/>
                                        <p:tgtEl>
                                          <p:spTgt spid="3">
                                            <p:txEl>
                                              <p:pRg st="0" end="0"/>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dissolve">
                                      <p:cBhvr>
                                        <p:cTn id="13" dur="500"/>
                                        <p:tgtEl>
                                          <p:spTgt spid="3">
                                            <p:txEl>
                                              <p:pRg st="1" end="1"/>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dissolve">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1"/>
          <p:cNvPicPr>
            <a:picLocks noChangeAspect="1" noChangeArrowheads="1"/>
          </p:cNvPicPr>
          <p:nvPr>
            <p:custDataLst>
              <p:tags r:id="rId2"/>
            </p:custDataLst>
          </p:nvPr>
        </p:nvPicPr>
        <p:blipFill>
          <a:blip r:embed="rId9" cstate="screen"/>
          <a:srcRect/>
          <a:stretch>
            <a:fillRect/>
          </a:stretch>
        </p:blipFill>
        <p:spPr bwMode="auto">
          <a:xfrm>
            <a:off x="-32" y="0"/>
            <a:ext cx="9144032" cy="6858000"/>
          </a:xfrm>
          <a:prstGeom prst="rect">
            <a:avLst/>
          </a:prstGeom>
          <a:solidFill>
            <a:schemeClr val="accent1">
              <a:lumMod val="20000"/>
              <a:lumOff val="80000"/>
            </a:schemeClr>
          </a:solidFill>
          <a:ln w="9525">
            <a:noFill/>
            <a:miter lim="800000"/>
            <a:headEnd/>
            <a:tailEnd/>
          </a:ln>
        </p:spPr>
      </p:pic>
      <p:sp>
        <p:nvSpPr>
          <p:cNvPr id="2" name="Title 1"/>
          <p:cNvSpPr>
            <a:spLocks noGrp="1"/>
          </p:cNvSpPr>
          <p:nvPr>
            <p:ph type="title"/>
            <p:custDataLst>
              <p:tags r:id="rId3"/>
            </p:custDataLst>
          </p:nvPr>
        </p:nvSpPr>
        <p:spPr>
          <a:xfrm>
            <a:off x="457200" y="274638"/>
            <a:ext cx="8229600" cy="634082"/>
          </a:xfrm>
          <a:solidFill>
            <a:schemeClr val="tx2">
              <a:lumMod val="75000"/>
            </a:schemeClr>
          </a:solidFill>
          <a:ln>
            <a:noFill/>
          </a:ln>
        </p:spPr>
        <p:txBody>
          <a:bodyPr>
            <a:normAutofit fontScale="90000"/>
          </a:bodyPr>
          <a:lstStyle/>
          <a:p>
            <a:r>
              <a:rPr lang="en-ZA" dirty="0">
                <a:solidFill>
                  <a:srgbClr val="FFFF00"/>
                </a:solidFill>
              </a:rPr>
              <a:t>D</a:t>
            </a:r>
            <a:r>
              <a:rPr lang="en-ZA" dirty="0" smtClean="0">
                <a:solidFill>
                  <a:srgbClr val="FFFF00"/>
                </a:solidFill>
              </a:rPr>
              <a:t>igital library?</a:t>
            </a:r>
            <a:endParaRPr lang="en-ZA" dirty="0">
              <a:solidFill>
                <a:srgbClr val="FFFF00"/>
              </a:solidFill>
            </a:endParaRPr>
          </a:p>
        </p:txBody>
      </p:sp>
      <p:sp>
        <p:nvSpPr>
          <p:cNvPr id="5" name="Rounded Rectangle 4"/>
          <p:cNvSpPr/>
          <p:nvPr>
            <p:custDataLst>
              <p:tags r:id="rId4"/>
            </p:custDataLst>
          </p:nvPr>
        </p:nvSpPr>
        <p:spPr>
          <a:xfrm>
            <a:off x="571472" y="1500174"/>
            <a:ext cx="4000528" cy="5025170"/>
          </a:xfrm>
          <a:prstGeom prst="round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42913" indent="-442913">
              <a:buFont typeface="Wingdings" pitchFamily="2" charset="2"/>
              <a:buChar char="q"/>
            </a:pPr>
            <a:r>
              <a:rPr lang="en-ZA" sz="2400" dirty="0" smtClean="0">
                <a:solidFill>
                  <a:schemeClr val="tx1"/>
                </a:solidFill>
              </a:rPr>
              <a:t>Electronic resources</a:t>
            </a:r>
          </a:p>
          <a:p>
            <a:pPr marL="442913" indent="-442913">
              <a:buFont typeface="Wingdings" pitchFamily="2" charset="2"/>
              <a:buChar char="q"/>
            </a:pPr>
            <a:r>
              <a:rPr lang="en-ZA" sz="2400" dirty="0" smtClean="0">
                <a:solidFill>
                  <a:schemeClr val="tx1"/>
                </a:solidFill>
              </a:rPr>
              <a:t>A type of information retrieval system</a:t>
            </a:r>
          </a:p>
          <a:p>
            <a:pPr marL="442913" indent="-442913">
              <a:buFont typeface="Wingdings" pitchFamily="2" charset="2"/>
              <a:buChar char="q"/>
            </a:pPr>
            <a:r>
              <a:rPr lang="en-ZA" sz="2400" dirty="0" smtClean="0">
                <a:solidFill>
                  <a:schemeClr val="tx1"/>
                </a:solidFill>
              </a:rPr>
              <a:t>Targeted search engines</a:t>
            </a:r>
          </a:p>
          <a:p>
            <a:pPr marL="442913" indent="-442913">
              <a:buFont typeface="Wingdings" pitchFamily="2" charset="2"/>
              <a:buChar char="q"/>
            </a:pPr>
            <a:r>
              <a:rPr lang="en-ZA" sz="2400" dirty="0" smtClean="0">
                <a:solidFill>
                  <a:schemeClr val="tx1"/>
                </a:solidFill>
              </a:rPr>
              <a:t>Directories</a:t>
            </a:r>
          </a:p>
          <a:p>
            <a:pPr marL="442913" indent="-442913">
              <a:buFont typeface="Wingdings" pitchFamily="2" charset="2"/>
              <a:buChar char="q"/>
            </a:pPr>
            <a:r>
              <a:rPr lang="en-ZA" sz="2400" i="1" dirty="0" smtClean="0">
                <a:solidFill>
                  <a:schemeClr val="tx1"/>
                </a:solidFill>
              </a:rPr>
              <a:t>A </a:t>
            </a:r>
            <a:r>
              <a:rPr lang="en-ZA" sz="2400" i="1" dirty="0">
                <a:solidFill>
                  <a:schemeClr val="tx1"/>
                </a:solidFill>
              </a:rPr>
              <a:t>collection of </a:t>
            </a:r>
            <a:r>
              <a:rPr lang="en-ZA" sz="2400" i="1" dirty="0" smtClean="0">
                <a:solidFill>
                  <a:schemeClr val="tx1"/>
                </a:solidFill>
              </a:rPr>
              <a:t>literature and metadata stored electronically</a:t>
            </a:r>
          </a:p>
          <a:p>
            <a:pPr marL="442913" indent="-442913">
              <a:buFont typeface="Wingdings" pitchFamily="2" charset="2"/>
              <a:buChar char="q"/>
            </a:pPr>
            <a:r>
              <a:rPr lang="en-ZA" sz="2400" dirty="0" smtClean="0">
                <a:solidFill>
                  <a:schemeClr val="tx1"/>
                </a:solidFill>
              </a:rPr>
              <a:t>Databases</a:t>
            </a:r>
            <a:br>
              <a:rPr lang="en-ZA" sz="2400" dirty="0" smtClean="0">
                <a:solidFill>
                  <a:schemeClr val="tx1"/>
                </a:solidFill>
              </a:rPr>
            </a:br>
            <a:endParaRPr lang="en-ZA" sz="2400" dirty="0" smtClean="0">
              <a:solidFill>
                <a:schemeClr val="tx1"/>
              </a:solidFill>
            </a:endParaRPr>
          </a:p>
          <a:p>
            <a:r>
              <a:rPr lang="en-ZA" sz="2400" i="1" dirty="0">
                <a:solidFill>
                  <a:schemeClr val="tx1"/>
                </a:solidFill>
              </a:rPr>
              <a:t/>
            </a:r>
            <a:br>
              <a:rPr lang="en-ZA" sz="2400" i="1" dirty="0">
                <a:solidFill>
                  <a:schemeClr val="tx1"/>
                </a:solidFill>
              </a:rPr>
            </a:br>
            <a:endParaRPr lang="en-ZA" sz="2400" i="1" dirty="0">
              <a:solidFill>
                <a:schemeClr val="tx1"/>
              </a:solidFill>
            </a:endParaRPr>
          </a:p>
        </p:txBody>
      </p:sp>
      <p:sp>
        <p:nvSpPr>
          <p:cNvPr id="8" name="Rounded Rectangle 7"/>
          <p:cNvSpPr/>
          <p:nvPr>
            <p:custDataLst>
              <p:tags r:id="rId5"/>
            </p:custDataLst>
          </p:nvPr>
        </p:nvSpPr>
        <p:spPr>
          <a:xfrm>
            <a:off x="4929190" y="1714488"/>
            <a:ext cx="4000528" cy="421484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42913" indent="-442913">
              <a:buFont typeface="Wingdings" pitchFamily="2" charset="2"/>
              <a:buChar char="q"/>
            </a:pPr>
            <a:r>
              <a:rPr lang="en-ZA" sz="2400" dirty="0" smtClean="0">
                <a:solidFill>
                  <a:schemeClr val="tx1"/>
                </a:solidFill>
              </a:rPr>
              <a:t>E-books, </a:t>
            </a:r>
            <a:r>
              <a:rPr lang="en-ZA" sz="2400" dirty="0" err="1" smtClean="0">
                <a:solidFill>
                  <a:schemeClr val="tx1"/>
                </a:solidFill>
              </a:rPr>
              <a:t>PDF’s</a:t>
            </a:r>
            <a:endParaRPr lang="en-ZA" sz="2400" dirty="0" smtClean="0">
              <a:solidFill>
                <a:schemeClr val="tx1"/>
              </a:solidFill>
            </a:endParaRPr>
          </a:p>
          <a:p>
            <a:pPr marL="442913" indent="-442913">
              <a:buFont typeface="Wingdings" pitchFamily="2" charset="2"/>
              <a:buChar char="q"/>
            </a:pPr>
            <a:r>
              <a:rPr lang="en-ZA" sz="2400" dirty="0" smtClean="0">
                <a:solidFill>
                  <a:schemeClr val="tx1"/>
                </a:solidFill>
              </a:rPr>
              <a:t>Web pages</a:t>
            </a:r>
          </a:p>
          <a:p>
            <a:pPr marL="442913" indent="-442913">
              <a:buFont typeface="Wingdings" pitchFamily="2" charset="2"/>
              <a:buChar char="q"/>
            </a:pPr>
            <a:r>
              <a:rPr lang="en-ZA" sz="2400" dirty="0" smtClean="0">
                <a:solidFill>
                  <a:schemeClr val="tx1"/>
                </a:solidFill>
              </a:rPr>
              <a:t>Videos</a:t>
            </a:r>
          </a:p>
          <a:p>
            <a:pPr marL="442913" indent="-442913">
              <a:buFont typeface="Wingdings" pitchFamily="2" charset="2"/>
              <a:buChar char="q"/>
            </a:pPr>
            <a:r>
              <a:rPr lang="en-ZA" sz="2400" dirty="0" smtClean="0">
                <a:solidFill>
                  <a:schemeClr val="tx1"/>
                </a:solidFill>
              </a:rPr>
              <a:t>Graphics (photos)</a:t>
            </a:r>
          </a:p>
          <a:p>
            <a:pPr marL="442913" indent="-442913">
              <a:buFont typeface="Wingdings" pitchFamily="2" charset="2"/>
              <a:buChar char="q"/>
            </a:pPr>
            <a:r>
              <a:rPr lang="en-ZA" sz="2400" dirty="0" smtClean="0">
                <a:solidFill>
                  <a:schemeClr val="tx1"/>
                </a:solidFill>
              </a:rPr>
              <a:t>Audio (recordings and podcasts)</a:t>
            </a:r>
          </a:p>
          <a:p>
            <a:pPr marL="442913" indent="-442913">
              <a:buFont typeface="Wingdings" pitchFamily="2" charset="2"/>
              <a:buChar char="q"/>
            </a:pPr>
            <a:r>
              <a:rPr lang="en-ZA" sz="2400" dirty="0" smtClean="0">
                <a:solidFill>
                  <a:schemeClr val="tx1"/>
                </a:solidFill>
              </a:rPr>
              <a:t>Animations</a:t>
            </a:r>
          </a:p>
          <a:p>
            <a:pPr marL="442913" indent="-442913">
              <a:buFont typeface="Wingdings" pitchFamily="2" charset="2"/>
              <a:buChar char="q"/>
            </a:pPr>
            <a:r>
              <a:rPr lang="en-ZA" sz="2400" dirty="0" smtClean="0">
                <a:solidFill>
                  <a:schemeClr val="tx1"/>
                </a:solidFill>
              </a:rPr>
              <a:t>Simulations</a:t>
            </a:r>
          </a:p>
          <a:p>
            <a:pPr marL="442913" indent="-442913">
              <a:buFont typeface="Wingdings" pitchFamily="2" charset="2"/>
              <a:buChar char="q"/>
            </a:pPr>
            <a:r>
              <a:rPr lang="en-ZA" sz="2400" dirty="0" smtClean="0">
                <a:solidFill>
                  <a:schemeClr val="tx1"/>
                </a:solidFill>
              </a:rPr>
              <a:t>Other information artefacts</a:t>
            </a:r>
            <a:endParaRPr lang="en-ZA" sz="2400" dirty="0">
              <a:solidFill>
                <a:schemeClr val="tx1"/>
              </a:solidFill>
            </a:endParaRPr>
          </a:p>
        </p:txBody>
      </p:sp>
      <p:grpSp>
        <p:nvGrpSpPr>
          <p:cNvPr id="4" name="Group 3"/>
          <p:cNvGrpSpPr/>
          <p:nvPr>
            <p:custDataLst>
              <p:tags r:id="rId6"/>
            </p:custDataLst>
          </p:nvPr>
        </p:nvGrpSpPr>
        <p:grpSpPr>
          <a:xfrm>
            <a:off x="780672" y="5082499"/>
            <a:ext cx="3571900" cy="1203997"/>
            <a:chOff x="780672" y="5082499"/>
            <a:chExt cx="3571900" cy="1203997"/>
          </a:xfrm>
        </p:grpSpPr>
        <p:sp>
          <p:nvSpPr>
            <p:cNvPr id="3" name="Rectangle 2"/>
            <p:cNvSpPr/>
            <p:nvPr/>
          </p:nvSpPr>
          <p:spPr>
            <a:xfrm>
              <a:off x="780672" y="5082499"/>
              <a:ext cx="3571900" cy="1200329"/>
            </a:xfrm>
            <a:prstGeom prst="rect">
              <a:avLst/>
            </a:prstGeom>
          </p:spPr>
          <p:txBody>
            <a:bodyPr wrap="square">
              <a:spAutoFit/>
            </a:bodyPr>
            <a:lstStyle/>
            <a:p>
              <a:pPr marL="442913" indent="-442913">
                <a:buFont typeface="Wingdings" pitchFamily="2" charset="2"/>
                <a:buChar char="q"/>
              </a:pPr>
              <a:r>
                <a:rPr lang="en-ZA" sz="2400" b="1" dirty="0"/>
                <a:t>In the field of digital libraries, the Internet is the library </a:t>
              </a:r>
              <a:r>
                <a:rPr lang="en-ZA" dirty="0"/>
                <a:t>(Arms, 2001)</a:t>
              </a:r>
              <a:endParaRPr lang="en-ZA" sz="2400" dirty="0"/>
            </a:p>
          </p:txBody>
        </p:sp>
        <p:sp>
          <p:nvSpPr>
            <p:cNvPr id="9" name="Rectangle 8"/>
            <p:cNvSpPr/>
            <p:nvPr/>
          </p:nvSpPr>
          <p:spPr>
            <a:xfrm>
              <a:off x="780672" y="5143488"/>
              <a:ext cx="3571900" cy="114300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custDataLst>
              <p:tags r:id="rId2"/>
            </p:custDataLst>
          </p:nvPr>
        </p:nvPicPr>
        <p:blipFill>
          <a:blip r:embed="rId9" cstate="print"/>
          <a:srcRect/>
          <a:stretch>
            <a:fillRect/>
          </a:stretch>
        </p:blipFill>
        <p:spPr bwMode="auto">
          <a:xfrm>
            <a:off x="0" y="0"/>
            <a:ext cx="9182100" cy="6858000"/>
          </a:xfrm>
          <a:prstGeom prst="rect">
            <a:avLst/>
          </a:prstGeom>
          <a:noFill/>
          <a:ln w="9525">
            <a:noFill/>
            <a:miter lim="800000"/>
            <a:headEnd/>
            <a:tailEnd/>
          </a:ln>
        </p:spPr>
      </p:pic>
      <p:sp>
        <p:nvSpPr>
          <p:cNvPr id="6150" name="TextBox 9"/>
          <p:cNvSpPr txBox="1">
            <a:spLocks noChangeArrowheads="1"/>
          </p:cNvSpPr>
          <p:nvPr>
            <p:custDataLst>
              <p:tags r:id="rId3"/>
            </p:custDataLst>
          </p:nvPr>
        </p:nvSpPr>
        <p:spPr bwMode="auto">
          <a:xfrm>
            <a:off x="3714750" y="6072188"/>
            <a:ext cx="1785938" cy="369887"/>
          </a:xfrm>
          <a:prstGeom prst="rect">
            <a:avLst/>
          </a:prstGeom>
          <a:solidFill>
            <a:srgbClr val="FFFF99"/>
          </a:solidFill>
          <a:ln w="9525">
            <a:noFill/>
            <a:miter lim="800000"/>
            <a:headEnd/>
            <a:tailEnd/>
          </a:ln>
        </p:spPr>
        <p:txBody>
          <a:bodyPr>
            <a:spAutoFit/>
          </a:bodyPr>
          <a:lstStyle/>
          <a:p>
            <a:r>
              <a:rPr lang="en-ZA">
                <a:latin typeface="Calibri" pitchFamily="34" charset="0"/>
              </a:rPr>
              <a:t>Source: </a:t>
            </a:r>
            <a:r>
              <a:rPr lang="en-ZA">
                <a:latin typeface="Calibri" pitchFamily="34" charset="0"/>
                <a:hlinkClick r:id="rId10"/>
              </a:rPr>
              <a:t>Courosa. </a:t>
            </a:r>
            <a:endParaRPr lang="en-ZA">
              <a:latin typeface="Calibri" pitchFamily="34" charset="0"/>
            </a:endParaRPr>
          </a:p>
        </p:txBody>
      </p:sp>
      <p:sp>
        <p:nvSpPr>
          <p:cNvPr id="6" name="Title 1"/>
          <p:cNvSpPr txBox="1">
            <a:spLocks/>
          </p:cNvSpPr>
          <p:nvPr>
            <p:custDataLst>
              <p:tags r:id="rId4"/>
            </p:custDataLst>
          </p:nvPr>
        </p:nvSpPr>
        <p:spPr>
          <a:xfrm>
            <a:off x="457200" y="116632"/>
            <a:ext cx="8229600" cy="792088"/>
          </a:xfrm>
          <a:prstGeom prst="rect">
            <a:avLst/>
          </a:prstGeom>
          <a:solidFill>
            <a:schemeClr val="tx2">
              <a:lumMod val="50000"/>
            </a:schemeClr>
          </a:solidFill>
          <a:ln>
            <a:noFill/>
          </a:ln>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ZA" dirty="0" smtClean="0">
                <a:solidFill>
                  <a:srgbClr val="FFFF00"/>
                </a:solidFill>
              </a:rPr>
              <a:t>Teacher 1.0</a:t>
            </a:r>
            <a:endParaRPr lang="en-ZA" dirty="0">
              <a:solidFill>
                <a:srgbClr val="FFFF00"/>
              </a:solidFill>
            </a:endParaRPr>
          </a:p>
        </p:txBody>
      </p:sp>
      <p:pic>
        <p:nvPicPr>
          <p:cNvPr id="3074" name="Picture 2"/>
          <p:cNvPicPr>
            <a:picLocks noChangeAspect="1" noChangeArrowheads="1"/>
          </p:cNvPicPr>
          <p:nvPr>
            <p:custDataLst>
              <p:tags r:id="rId5"/>
            </p:custDataLst>
          </p:nvPr>
        </p:nvPicPr>
        <p:blipFill>
          <a:blip r:embed="rId11">
            <a:extLst>
              <a:ext uri="{28A0092B-C50C-407E-A947-70E740481C1C}">
                <a14:useLocalDpi xmlns:a14="http://schemas.microsoft.com/office/drawing/2010/main"/>
              </a:ext>
            </a:extLst>
          </a:blip>
          <a:srcRect/>
          <a:stretch>
            <a:fillRect/>
          </a:stretch>
        </p:blipFill>
        <p:spPr bwMode="auto">
          <a:xfrm>
            <a:off x="1319213" y="1347788"/>
            <a:ext cx="6505575" cy="416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custDataLst>
              <p:tags r:id="rId6"/>
            </p:custDataLst>
          </p:nvPr>
        </p:nvSpPr>
        <p:spPr>
          <a:xfrm>
            <a:off x="5292080" y="2232574"/>
            <a:ext cx="936104" cy="360040"/>
          </a:xfrm>
          <a:prstGeom prst="rect">
            <a:avLst/>
          </a:prstGeom>
          <a:solidFill>
            <a:srgbClr val="FFFF00">
              <a:alpha val="54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283522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up)">
                                      <p:cBhvr>
                                        <p:cTn id="7" dur="500"/>
                                        <p:tgtEl>
                                          <p:spTgt spid="3074"/>
                                        </p:tgtEl>
                                      </p:cBhvr>
                                    </p:animEffect>
                                  </p:childTnLst>
                                </p:cTn>
                              </p:par>
                              <p:par>
                                <p:cTn id="8" presetID="12" presetClass="entr" presetSubtype="1" fill="hold" grpId="0" nodeType="withEffect">
                                  <p:stCondLst>
                                    <p:cond delay="0"/>
                                  </p:stCondLst>
                                  <p:childTnLst>
                                    <p:set>
                                      <p:cBhvr>
                                        <p:cTn id="9" dur="1" fill="hold">
                                          <p:stCondLst>
                                            <p:cond delay="0"/>
                                          </p:stCondLst>
                                        </p:cTn>
                                        <p:tgtEl>
                                          <p:spTgt spid="6150"/>
                                        </p:tgtEl>
                                        <p:attrNameLst>
                                          <p:attrName>style.visibility</p:attrName>
                                        </p:attrNameLst>
                                      </p:cBhvr>
                                      <p:to>
                                        <p:strVal val="visible"/>
                                      </p:to>
                                    </p:set>
                                    <p:animEffect transition="in" filter="slide(fromTop)">
                                      <p:cBhvr>
                                        <p:cTn id="10" dur="500"/>
                                        <p:tgtEl>
                                          <p:spTgt spid="6150"/>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0" grpId="0" animBg="1"/>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Maggiesync\My Pictures\2006\Amesa Conference 2006\online 1.JPG"/>
          <p:cNvPicPr>
            <a:picLocks noChangeAspect="1" noChangeArrowheads="1"/>
          </p:cNvPicPr>
          <p:nvPr>
            <p:custDataLst>
              <p:tags r:id="rId2"/>
            </p:custDataLst>
          </p:nvPr>
        </p:nvPicPr>
        <p:blipFill>
          <a:blip r:embed="rId9" cstate="print"/>
          <a:srcRect/>
          <a:stretch>
            <a:fillRect/>
          </a:stretch>
        </p:blipFill>
        <p:spPr bwMode="auto">
          <a:xfrm>
            <a:off x="0" y="0"/>
            <a:ext cx="9144000" cy="6858000"/>
          </a:xfrm>
          <a:prstGeom prst="rect">
            <a:avLst/>
          </a:prstGeom>
          <a:noFill/>
          <a:ln w="9525">
            <a:noFill/>
            <a:miter lim="800000"/>
            <a:headEnd/>
            <a:tailEnd/>
          </a:ln>
        </p:spPr>
      </p:pic>
      <p:sp>
        <p:nvSpPr>
          <p:cNvPr id="3" name="TextBox 6"/>
          <p:cNvSpPr txBox="1">
            <a:spLocks noChangeArrowheads="1"/>
          </p:cNvSpPr>
          <p:nvPr>
            <p:custDataLst>
              <p:tags r:id="rId3"/>
            </p:custDataLst>
          </p:nvPr>
        </p:nvSpPr>
        <p:spPr bwMode="auto">
          <a:xfrm rot="-5400000">
            <a:off x="-600868" y="4672806"/>
            <a:ext cx="2571750" cy="369887"/>
          </a:xfrm>
          <a:prstGeom prst="rect">
            <a:avLst/>
          </a:prstGeom>
          <a:solidFill>
            <a:srgbClr val="FFFF99"/>
          </a:solidFill>
          <a:ln w="9525">
            <a:noFill/>
            <a:miter lim="800000"/>
            <a:headEnd/>
            <a:tailEnd/>
          </a:ln>
        </p:spPr>
        <p:txBody>
          <a:bodyPr>
            <a:spAutoFit/>
          </a:bodyPr>
          <a:lstStyle/>
          <a:p>
            <a:r>
              <a:rPr lang="en-ZA" dirty="0">
                <a:latin typeface="Calibri" pitchFamily="34" charset="0"/>
              </a:rPr>
              <a:t>Adapted from </a:t>
            </a:r>
            <a:r>
              <a:rPr lang="en-ZA" dirty="0" smtClean="0">
                <a:latin typeface="Calibri" pitchFamily="34" charset="0"/>
              </a:rPr>
              <a:t>@</a:t>
            </a:r>
            <a:r>
              <a:rPr lang="en-ZA" dirty="0" err="1" smtClean="0">
                <a:latin typeface="Calibri" pitchFamily="34" charset="0"/>
                <a:hlinkClick r:id="rId10"/>
              </a:rPr>
              <a:t>Courosa</a:t>
            </a:r>
            <a:r>
              <a:rPr lang="en-ZA" dirty="0">
                <a:latin typeface="Calibri" pitchFamily="34" charset="0"/>
                <a:hlinkClick r:id="rId10"/>
              </a:rPr>
              <a:t>. </a:t>
            </a:r>
            <a:endParaRPr lang="en-ZA" dirty="0">
              <a:latin typeface="Calibri" pitchFamily="34" charset="0"/>
            </a:endParaRPr>
          </a:p>
        </p:txBody>
      </p:sp>
      <p:pic>
        <p:nvPicPr>
          <p:cNvPr id="4" name="Picture 2"/>
          <p:cNvPicPr>
            <a:picLocks noChangeAspect="1" noChangeArrowheads="1"/>
          </p:cNvPicPr>
          <p:nvPr>
            <p:custDataLst>
              <p:tags r:id="rId4"/>
            </p:custDataLst>
          </p:nvPr>
        </p:nvPicPr>
        <p:blipFill>
          <a:blip r:embed="rId11" cstate="print"/>
          <a:srcRect/>
          <a:stretch>
            <a:fillRect/>
          </a:stretch>
        </p:blipFill>
        <p:spPr bwMode="auto">
          <a:xfrm>
            <a:off x="1730375" y="1196752"/>
            <a:ext cx="5556250" cy="5286375"/>
          </a:xfrm>
          <a:prstGeom prst="rect">
            <a:avLst/>
          </a:prstGeom>
          <a:noFill/>
          <a:ln w="9525">
            <a:noFill/>
            <a:miter lim="800000"/>
            <a:headEnd/>
            <a:tailEnd/>
          </a:ln>
        </p:spPr>
      </p:pic>
      <p:sp>
        <p:nvSpPr>
          <p:cNvPr id="5" name="Title 1"/>
          <p:cNvSpPr txBox="1">
            <a:spLocks/>
          </p:cNvSpPr>
          <p:nvPr>
            <p:custDataLst>
              <p:tags r:id="rId5"/>
            </p:custDataLst>
          </p:nvPr>
        </p:nvSpPr>
        <p:spPr>
          <a:xfrm>
            <a:off x="457200" y="116632"/>
            <a:ext cx="8229600" cy="792088"/>
          </a:xfrm>
          <a:prstGeom prst="rect">
            <a:avLst/>
          </a:prstGeom>
          <a:solidFill>
            <a:schemeClr val="tx2">
              <a:lumMod val="50000"/>
            </a:schemeClr>
          </a:solidFill>
          <a:ln>
            <a:noFill/>
          </a:ln>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ZA" dirty="0" smtClean="0">
                <a:solidFill>
                  <a:srgbClr val="FFFF00"/>
                </a:solidFill>
              </a:rPr>
              <a:t>Teacher 2.0</a:t>
            </a:r>
            <a:endParaRPr lang="en-ZA" dirty="0">
              <a:solidFill>
                <a:srgbClr val="FFFF00"/>
              </a:solidFill>
            </a:endParaRPr>
          </a:p>
        </p:txBody>
      </p:sp>
      <p:sp>
        <p:nvSpPr>
          <p:cNvPr id="6" name="Freeform 5"/>
          <p:cNvSpPr/>
          <p:nvPr>
            <p:custDataLst>
              <p:tags r:id="rId6"/>
            </p:custDataLst>
          </p:nvPr>
        </p:nvSpPr>
        <p:spPr>
          <a:xfrm>
            <a:off x="3635896" y="1259230"/>
            <a:ext cx="3610031" cy="3053030"/>
          </a:xfrm>
          <a:custGeom>
            <a:avLst/>
            <a:gdLst>
              <a:gd name="connsiteX0" fmla="*/ 1113389 w 2775934"/>
              <a:gd name="connsiteY0" fmla="*/ 1534 h 3053030"/>
              <a:gd name="connsiteX1" fmla="*/ 559207 w 2775934"/>
              <a:gd name="connsiteY1" fmla="*/ 15388 h 3053030"/>
              <a:gd name="connsiteX2" fmla="*/ 420662 w 2775934"/>
              <a:gd name="connsiteY2" fmla="*/ 56952 h 3053030"/>
              <a:gd name="connsiteX3" fmla="*/ 379098 w 2775934"/>
              <a:gd name="connsiteY3" fmla="*/ 84661 h 3053030"/>
              <a:gd name="connsiteX4" fmla="*/ 323680 w 2775934"/>
              <a:gd name="connsiteY4" fmla="*/ 98515 h 3053030"/>
              <a:gd name="connsiteX5" fmla="*/ 282116 w 2775934"/>
              <a:gd name="connsiteY5" fmla="*/ 126225 h 3053030"/>
              <a:gd name="connsiteX6" fmla="*/ 240552 w 2775934"/>
              <a:gd name="connsiteY6" fmla="*/ 140079 h 3053030"/>
              <a:gd name="connsiteX7" fmla="*/ 157425 w 2775934"/>
              <a:gd name="connsiteY7" fmla="*/ 237061 h 3053030"/>
              <a:gd name="connsiteX8" fmla="*/ 115862 w 2775934"/>
              <a:gd name="connsiteY8" fmla="*/ 278625 h 3053030"/>
              <a:gd name="connsiteX9" fmla="*/ 60443 w 2775934"/>
              <a:gd name="connsiteY9" fmla="*/ 361752 h 3053030"/>
              <a:gd name="connsiteX10" fmla="*/ 46589 w 2775934"/>
              <a:gd name="connsiteY10" fmla="*/ 403315 h 3053030"/>
              <a:gd name="connsiteX11" fmla="*/ 5025 w 2775934"/>
              <a:gd name="connsiteY11" fmla="*/ 472588 h 3053030"/>
              <a:gd name="connsiteX12" fmla="*/ 46589 w 2775934"/>
              <a:gd name="connsiteY12" fmla="*/ 749679 h 3053030"/>
              <a:gd name="connsiteX13" fmla="*/ 88152 w 2775934"/>
              <a:gd name="connsiteY13" fmla="*/ 763534 h 3053030"/>
              <a:gd name="connsiteX14" fmla="*/ 143571 w 2775934"/>
              <a:gd name="connsiteY14" fmla="*/ 791243 h 3053030"/>
              <a:gd name="connsiteX15" fmla="*/ 240552 w 2775934"/>
              <a:gd name="connsiteY15" fmla="*/ 860515 h 3053030"/>
              <a:gd name="connsiteX16" fmla="*/ 309825 w 2775934"/>
              <a:gd name="connsiteY16" fmla="*/ 902079 h 3053030"/>
              <a:gd name="connsiteX17" fmla="*/ 392952 w 2775934"/>
              <a:gd name="connsiteY17" fmla="*/ 957497 h 3053030"/>
              <a:gd name="connsiteX18" fmla="*/ 420662 w 2775934"/>
              <a:gd name="connsiteY18" fmla="*/ 985206 h 3053030"/>
              <a:gd name="connsiteX19" fmla="*/ 476080 w 2775934"/>
              <a:gd name="connsiteY19" fmla="*/ 1012915 h 3053030"/>
              <a:gd name="connsiteX20" fmla="*/ 573062 w 2775934"/>
              <a:gd name="connsiteY20" fmla="*/ 1082188 h 3053030"/>
              <a:gd name="connsiteX21" fmla="*/ 600771 w 2775934"/>
              <a:gd name="connsiteY21" fmla="*/ 1123752 h 3053030"/>
              <a:gd name="connsiteX22" fmla="*/ 670043 w 2775934"/>
              <a:gd name="connsiteY22" fmla="*/ 1137606 h 3053030"/>
              <a:gd name="connsiteX23" fmla="*/ 711607 w 2775934"/>
              <a:gd name="connsiteY23" fmla="*/ 1151461 h 3053030"/>
              <a:gd name="connsiteX24" fmla="*/ 794734 w 2775934"/>
              <a:gd name="connsiteY24" fmla="*/ 1206879 h 3053030"/>
              <a:gd name="connsiteX25" fmla="*/ 836298 w 2775934"/>
              <a:gd name="connsiteY25" fmla="*/ 1234588 h 3053030"/>
              <a:gd name="connsiteX26" fmla="*/ 891716 w 2775934"/>
              <a:gd name="connsiteY26" fmla="*/ 1317715 h 3053030"/>
              <a:gd name="connsiteX27" fmla="*/ 919425 w 2775934"/>
              <a:gd name="connsiteY27" fmla="*/ 1359279 h 3053030"/>
              <a:gd name="connsiteX28" fmla="*/ 960989 w 2775934"/>
              <a:gd name="connsiteY28" fmla="*/ 1442406 h 3053030"/>
              <a:gd name="connsiteX29" fmla="*/ 988698 w 2775934"/>
              <a:gd name="connsiteY29" fmla="*/ 1497825 h 3053030"/>
              <a:gd name="connsiteX30" fmla="*/ 1057971 w 2775934"/>
              <a:gd name="connsiteY30" fmla="*/ 1608661 h 3053030"/>
              <a:gd name="connsiteX31" fmla="*/ 1127243 w 2775934"/>
              <a:gd name="connsiteY31" fmla="*/ 1705643 h 3053030"/>
              <a:gd name="connsiteX32" fmla="*/ 1141098 w 2775934"/>
              <a:gd name="connsiteY32" fmla="*/ 1761061 h 3053030"/>
              <a:gd name="connsiteX33" fmla="*/ 1182662 w 2775934"/>
              <a:gd name="connsiteY33" fmla="*/ 1816479 h 3053030"/>
              <a:gd name="connsiteX34" fmla="*/ 1265789 w 2775934"/>
              <a:gd name="connsiteY34" fmla="*/ 1955025 h 3053030"/>
              <a:gd name="connsiteX35" fmla="*/ 1307352 w 2775934"/>
              <a:gd name="connsiteY35" fmla="*/ 2038152 h 3053030"/>
              <a:gd name="connsiteX36" fmla="*/ 1348916 w 2775934"/>
              <a:gd name="connsiteY36" fmla="*/ 2135134 h 3053030"/>
              <a:gd name="connsiteX37" fmla="*/ 1390480 w 2775934"/>
              <a:gd name="connsiteY37" fmla="*/ 2204406 h 3053030"/>
              <a:gd name="connsiteX38" fmla="*/ 1418189 w 2775934"/>
              <a:gd name="connsiteY38" fmla="*/ 2287534 h 3053030"/>
              <a:gd name="connsiteX39" fmla="*/ 1432043 w 2775934"/>
              <a:gd name="connsiteY39" fmla="*/ 2329097 h 3053030"/>
              <a:gd name="connsiteX40" fmla="*/ 1473607 w 2775934"/>
              <a:gd name="connsiteY40" fmla="*/ 2509206 h 3053030"/>
              <a:gd name="connsiteX41" fmla="*/ 1487462 w 2775934"/>
              <a:gd name="connsiteY41" fmla="*/ 2592334 h 3053030"/>
              <a:gd name="connsiteX42" fmla="*/ 1556734 w 2775934"/>
              <a:gd name="connsiteY42" fmla="*/ 2910988 h 3053030"/>
              <a:gd name="connsiteX43" fmla="*/ 1584443 w 2775934"/>
              <a:gd name="connsiteY43" fmla="*/ 2952552 h 3053030"/>
              <a:gd name="connsiteX44" fmla="*/ 1695280 w 2775934"/>
              <a:gd name="connsiteY44" fmla="*/ 2980261 h 3053030"/>
              <a:gd name="connsiteX45" fmla="*/ 1736843 w 2775934"/>
              <a:gd name="connsiteY45" fmla="*/ 2994115 h 3053030"/>
              <a:gd name="connsiteX46" fmla="*/ 1819971 w 2775934"/>
              <a:gd name="connsiteY46" fmla="*/ 3007970 h 3053030"/>
              <a:gd name="connsiteX47" fmla="*/ 2429571 w 2775934"/>
              <a:gd name="connsiteY47" fmla="*/ 3021825 h 3053030"/>
              <a:gd name="connsiteX48" fmla="*/ 2554262 w 2775934"/>
              <a:gd name="connsiteY48" fmla="*/ 2994115 h 3053030"/>
              <a:gd name="connsiteX49" fmla="*/ 2637389 w 2775934"/>
              <a:gd name="connsiteY49" fmla="*/ 2966406 h 3053030"/>
              <a:gd name="connsiteX50" fmla="*/ 2734371 w 2775934"/>
              <a:gd name="connsiteY50" fmla="*/ 2897134 h 3053030"/>
              <a:gd name="connsiteX51" fmla="*/ 2775934 w 2775934"/>
              <a:gd name="connsiteY51" fmla="*/ 2855570 h 3053030"/>
              <a:gd name="connsiteX52" fmla="*/ 2762080 w 2775934"/>
              <a:gd name="connsiteY52" fmla="*/ 1871897 h 3053030"/>
              <a:gd name="connsiteX53" fmla="*/ 2706662 w 2775934"/>
              <a:gd name="connsiteY53" fmla="*/ 1705643 h 3053030"/>
              <a:gd name="connsiteX54" fmla="*/ 2678952 w 2775934"/>
              <a:gd name="connsiteY54" fmla="*/ 1594806 h 3053030"/>
              <a:gd name="connsiteX55" fmla="*/ 2651243 w 2775934"/>
              <a:gd name="connsiteY55" fmla="*/ 1553243 h 3053030"/>
              <a:gd name="connsiteX56" fmla="*/ 2595825 w 2775934"/>
              <a:gd name="connsiteY56" fmla="*/ 1400843 h 3053030"/>
              <a:gd name="connsiteX57" fmla="*/ 2568116 w 2775934"/>
              <a:gd name="connsiteY57" fmla="*/ 1248443 h 3053030"/>
              <a:gd name="connsiteX58" fmla="*/ 2526552 w 2775934"/>
              <a:gd name="connsiteY58" fmla="*/ 1206879 h 3053030"/>
              <a:gd name="connsiteX59" fmla="*/ 2332589 w 2775934"/>
              <a:gd name="connsiteY59" fmla="*/ 818952 h 3053030"/>
              <a:gd name="connsiteX60" fmla="*/ 2263316 w 2775934"/>
              <a:gd name="connsiteY60" fmla="*/ 680406 h 3053030"/>
              <a:gd name="connsiteX61" fmla="*/ 2180189 w 2775934"/>
              <a:gd name="connsiteY61" fmla="*/ 569570 h 3053030"/>
              <a:gd name="connsiteX62" fmla="*/ 2124771 w 2775934"/>
              <a:gd name="connsiteY62" fmla="*/ 458734 h 3053030"/>
              <a:gd name="connsiteX63" fmla="*/ 2069352 w 2775934"/>
              <a:gd name="connsiteY63" fmla="*/ 361752 h 3053030"/>
              <a:gd name="connsiteX64" fmla="*/ 1972371 w 2775934"/>
              <a:gd name="connsiteY64" fmla="*/ 334043 h 3053030"/>
              <a:gd name="connsiteX65" fmla="*/ 1626007 w 2775934"/>
              <a:gd name="connsiteY65" fmla="*/ 195497 h 3053030"/>
              <a:gd name="connsiteX66" fmla="*/ 1279643 w 2775934"/>
              <a:gd name="connsiteY66" fmla="*/ 70806 h 3053030"/>
              <a:gd name="connsiteX67" fmla="*/ 1113389 w 2775934"/>
              <a:gd name="connsiteY67" fmla="*/ 15388 h 3053030"/>
              <a:gd name="connsiteX68" fmla="*/ 1071825 w 2775934"/>
              <a:gd name="connsiteY68" fmla="*/ 1534 h 3053030"/>
              <a:gd name="connsiteX69" fmla="*/ 947134 w 2775934"/>
              <a:gd name="connsiteY69" fmla="*/ 1534 h 3053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775934" h="3053030">
                <a:moveTo>
                  <a:pt x="1113389" y="1534"/>
                </a:moveTo>
                <a:lnTo>
                  <a:pt x="559207" y="15388"/>
                </a:lnTo>
                <a:cubicBezTo>
                  <a:pt x="516472" y="17287"/>
                  <a:pt x="458016" y="38275"/>
                  <a:pt x="420662" y="56952"/>
                </a:cubicBezTo>
                <a:cubicBezTo>
                  <a:pt x="405769" y="64399"/>
                  <a:pt x="394403" y="78102"/>
                  <a:pt x="379098" y="84661"/>
                </a:cubicBezTo>
                <a:cubicBezTo>
                  <a:pt x="361596" y="92162"/>
                  <a:pt x="342153" y="93897"/>
                  <a:pt x="323680" y="98515"/>
                </a:cubicBezTo>
                <a:cubicBezTo>
                  <a:pt x="309825" y="107752"/>
                  <a:pt x="297009" y="118778"/>
                  <a:pt x="282116" y="126225"/>
                </a:cubicBezTo>
                <a:cubicBezTo>
                  <a:pt x="269054" y="132756"/>
                  <a:pt x="252703" y="131978"/>
                  <a:pt x="240552" y="140079"/>
                </a:cubicBezTo>
                <a:cubicBezTo>
                  <a:pt x="206179" y="162995"/>
                  <a:pt x="183030" y="207189"/>
                  <a:pt x="157425" y="237061"/>
                </a:cubicBezTo>
                <a:cubicBezTo>
                  <a:pt x="144674" y="251937"/>
                  <a:pt x="127891" y="263159"/>
                  <a:pt x="115862" y="278625"/>
                </a:cubicBezTo>
                <a:cubicBezTo>
                  <a:pt x="95416" y="304912"/>
                  <a:pt x="60443" y="361752"/>
                  <a:pt x="60443" y="361752"/>
                </a:cubicBezTo>
                <a:cubicBezTo>
                  <a:pt x="55825" y="375606"/>
                  <a:pt x="54102" y="390792"/>
                  <a:pt x="46589" y="403315"/>
                </a:cubicBezTo>
                <a:cubicBezTo>
                  <a:pt x="-10466" y="498409"/>
                  <a:pt x="44275" y="354843"/>
                  <a:pt x="5025" y="472588"/>
                </a:cubicBezTo>
                <a:cubicBezTo>
                  <a:pt x="5299" y="477254"/>
                  <a:pt x="-21661" y="695077"/>
                  <a:pt x="46589" y="749679"/>
                </a:cubicBezTo>
                <a:cubicBezTo>
                  <a:pt x="57993" y="758802"/>
                  <a:pt x="74729" y="757781"/>
                  <a:pt x="88152" y="763534"/>
                </a:cubicBezTo>
                <a:cubicBezTo>
                  <a:pt x="107135" y="771670"/>
                  <a:pt x="125098" y="782007"/>
                  <a:pt x="143571" y="791243"/>
                </a:cubicBezTo>
                <a:cubicBezTo>
                  <a:pt x="234338" y="882010"/>
                  <a:pt x="131137" y="787571"/>
                  <a:pt x="240552" y="860515"/>
                </a:cubicBezTo>
                <a:cubicBezTo>
                  <a:pt x="316623" y="911229"/>
                  <a:pt x="213348" y="869921"/>
                  <a:pt x="309825" y="902079"/>
                </a:cubicBezTo>
                <a:cubicBezTo>
                  <a:pt x="337534" y="920552"/>
                  <a:pt x="369403" y="933949"/>
                  <a:pt x="392952" y="957497"/>
                </a:cubicBezTo>
                <a:cubicBezTo>
                  <a:pt x="402189" y="966733"/>
                  <a:pt x="409793" y="977960"/>
                  <a:pt x="420662" y="985206"/>
                </a:cubicBezTo>
                <a:cubicBezTo>
                  <a:pt x="437846" y="996662"/>
                  <a:pt x="458148" y="1002668"/>
                  <a:pt x="476080" y="1012915"/>
                </a:cubicBezTo>
                <a:cubicBezTo>
                  <a:pt x="504429" y="1029115"/>
                  <a:pt x="549290" y="1064359"/>
                  <a:pt x="573062" y="1082188"/>
                </a:cubicBezTo>
                <a:cubicBezTo>
                  <a:pt x="582298" y="1096043"/>
                  <a:pt x="586314" y="1115491"/>
                  <a:pt x="600771" y="1123752"/>
                </a:cubicBezTo>
                <a:cubicBezTo>
                  <a:pt x="621216" y="1135435"/>
                  <a:pt x="647198" y="1131895"/>
                  <a:pt x="670043" y="1137606"/>
                </a:cubicBezTo>
                <a:cubicBezTo>
                  <a:pt x="684211" y="1141148"/>
                  <a:pt x="698841" y="1144369"/>
                  <a:pt x="711607" y="1151461"/>
                </a:cubicBezTo>
                <a:cubicBezTo>
                  <a:pt x="740718" y="1167634"/>
                  <a:pt x="767025" y="1188406"/>
                  <a:pt x="794734" y="1206879"/>
                </a:cubicBezTo>
                <a:lnTo>
                  <a:pt x="836298" y="1234588"/>
                </a:lnTo>
                <a:lnTo>
                  <a:pt x="891716" y="1317715"/>
                </a:lnTo>
                <a:cubicBezTo>
                  <a:pt x="900952" y="1331570"/>
                  <a:pt x="914159" y="1343482"/>
                  <a:pt x="919425" y="1359279"/>
                </a:cubicBezTo>
                <a:cubicBezTo>
                  <a:pt x="944828" y="1435487"/>
                  <a:pt x="918016" y="1367202"/>
                  <a:pt x="960989" y="1442406"/>
                </a:cubicBezTo>
                <a:cubicBezTo>
                  <a:pt x="971236" y="1460338"/>
                  <a:pt x="978291" y="1479985"/>
                  <a:pt x="988698" y="1497825"/>
                </a:cubicBezTo>
                <a:cubicBezTo>
                  <a:pt x="1010651" y="1535458"/>
                  <a:pt x="1057971" y="1608661"/>
                  <a:pt x="1057971" y="1608661"/>
                </a:cubicBezTo>
                <a:cubicBezTo>
                  <a:pt x="1095835" y="1722258"/>
                  <a:pt x="1033326" y="1555377"/>
                  <a:pt x="1127243" y="1705643"/>
                </a:cubicBezTo>
                <a:cubicBezTo>
                  <a:pt x="1137335" y="1721790"/>
                  <a:pt x="1132582" y="1744030"/>
                  <a:pt x="1141098" y="1761061"/>
                </a:cubicBezTo>
                <a:cubicBezTo>
                  <a:pt x="1151425" y="1781714"/>
                  <a:pt x="1170175" y="1797055"/>
                  <a:pt x="1182662" y="1816479"/>
                </a:cubicBezTo>
                <a:cubicBezTo>
                  <a:pt x="1211786" y="1861782"/>
                  <a:pt x="1241704" y="1906854"/>
                  <a:pt x="1265789" y="1955025"/>
                </a:cubicBezTo>
                <a:cubicBezTo>
                  <a:pt x="1279643" y="1982734"/>
                  <a:pt x="1294370" y="2010024"/>
                  <a:pt x="1307352" y="2038152"/>
                </a:cubicBezTo>
                <a:cubicBezTo>
                  <a:pt x="1322091" y="2070086"/>
                  <a:pt x="1333187" y="2103676"/>
                  <a:pt x="1348916" y="2135134"/>
                </a:cubicBezTo>
                <a:cubicBezTo>
                  <a:pt x="1360959" y="2159219"/>
                  <a:pt x="1379337" y="2179891"/>
                  <a:pt x="1390480" y="2204406"/>
                </a:cubicBezTo>
                <a:cubicBezTo>
                  <a:pt x="1402566" y="2230996"/>
                  <a:pt x="1408953" y="2259825"/>
                  <a:pt x="1418189" y="2287534"/>
                </a:cubicBezTo>
                <a:cubicBezTo>
                  <a:pt x="1422807" y="2301388"/>
                  <a:pt x="1429179" y="2314777"/>
                  <a:pt x="1432043" y="2329097"/>
                </a:cubicBezTo>
                <a:cubicBezTo>
                  <a:pt x="1462616" y="2481963"/>
                  <a:pt x="1444858" y="2422963"/>
                  <a:pt x="1473607" y="2509206"/>
                </a:cubicBezTo>
                <a:cubicBezTo>
                  <a:pt x="1478225" y="2536915"/>
                  <a:pt x="1484360" y="2564414"/>
                  <a:pt x="1487462" y="2592334"/>
                </a:cubicBezTo>
                <a:cubicBezTo>
                  <a:pt x="1522022" y="2903370"/>
                  <a:pt x="1433211" y="2828639"/>
                  <a:pt x="1556734" y="2910988"/>
                </a:cubicBezTo>
                <a:cubicBezTo>
                  <a:pt x="1565970" y="2924843"/>
                  <a:pt x="1571441" y="2942150"/>
                  <a:pt x="1584443" y="2952552"/>
                </a:cubicBezTo>
                <a:cubicBezTo>
                  <a:pt x="1598836" y="2964066"/>
                  <a:pt x="1691521" y="2979321"/>
                  <a:pt x="1695280" y="2980261"/>
                </a:cubicBezTo>
                <a:cubicBezTo>
                  <a:pt x="1709448" y="2983803"/>
                  <a:pt x="1722587" y="2990947"/>
                  <a:pt x="1736843" y="2994115"/>
                </a:cubicBezTo>
                <a:cubicBezTo>
                  <a:pt x="1764266" y="3000209"/>
                  <a:pt x="1792262" y="3003352"/>
                  <a:pt x="1819971" y="3007970"/>
                </a:cubicBezTo>
                <a:cubicBezTo>
                  <a:pt x="2069641" y="3091193"/>
                  <a:pt x="1873900" y="3036447"/>
                  <a:pt x="2429571" y="3021825"/>
                </a:cubicBezTo>
                <a:cubicBezTo>
                  <a:pt x="2469121" y="3013915"/>
                  <a:pt x="2515130" y="3005855"/>
                  <a:pt x="2554262" y="2994115"/>
                </a:cubicBezTo>
                <a:cubicBezTo>
                  <a:pt x="2582238" y="2985722"/>
                  <a:pt x="2613087" y="2982608"/>
                  <a:pt x="2637389" y="2966406"/>
                </a:cubicBezTo>
                <a:cubicBezTo>
                  <a:pt x="2670276" y="2944481"/>
                  <a:pt x="2704306" y="2922904"/>
                  <a:pt x="2734371" y="2897134"/>
                </a:cubicBezTo>
                <a:cubicBezTo>
                  <a:pt x="2749247" y="2884383"/>
                  <a:pt x="2762080" y="2869425"/>
                  <a:pt x="2775934" y="2855570"/>
                </a:cubicBezTo>
                <a:cubicBezTo>
                  <a:pt x="2771316" y="2527679"/>
                  <a:pt x="2774683" y="2199578"/>
                  <a:pt x="2762080" y="1871897"/>
                </a:cubicBezTo>
                <a:cubicBezTo>
                  <a:pt x="2759909" y="1815450"/>
                  <a:pt x="2722913" y="1758459"/>
                  <a:pt x="2706662" y="1705643"/>
                </a:cubicBezTo>
                <a:cubicBezTo>
                  <a:pt x="2695462" y="1669244"/>
                  <a:pt x="2700077" y="1626493"/>
                  <a:pt x="2678952" y="1594806"/>
                </a:cubicBezTo>
                <a:cubicBezTo>
                  <a:pt x="2669716" y="1580952"/>
                  <a:pt x="2658690" y="1568136"/>
                  <a:pt x="2651243" y="1553243"/>
                </a:cubicBezTo>
                <a:cubicBezTo>
                  <a:pt x="2631965" y="1514688"/>
                  <a:pt x="2608757" y="1439638"/>
                  <a:pt x="2595825" y="1400843"/>
                </a:cubicBezTo>
                <a:cubicBezTo>
                  <a:pt x="2595281" y="1397037"/>
                  <a:pt x="2580560" y="1270220"/>
                  <a:pt x="2568116" y="1248443"/>
                </a:cubicBezTo>
                <a:cubicBezTo>
                  <a:pt x="2558395" y="1231431"/>
                  <a:pt x="2540407" y="1220734"/>
                  <a:pt x="2526552" y="1206879"/>
                </a:cubicBezTo>
                <a:cubicBezTo>
                  <a:pt x="2458980" y="970377"/>
                  <a:pt x="2546012" y="1245798"/>
                  <a:pt x="2332589" y="818952"/>
                </a:cubicBezTo>
                <a:cubicBezTo>
                  <a:pt x="2309498" y="772770"/>
                  <a:pt x="2290240" y="724464"/>
                  <a:pt x="2263316" y="680406"/>
                </a:cubicBezTo>
                <a:cubicBezTo>
                  <a:pt x="2239235" y="641000"/>
                  <a:pt x="2204665" y="608732"/>
                  <a:pt x="2180189" y="569570"/>
                </a:cubicBezTo>
                <a:cubicBezTo>
                  <a:pt x="2158297" y="534542"/>
                  <a:pt x="2142081" y="496238"/>
                  <a:pt x="2124771" y="458734"/>
                </a:cubicBezTo>
                <a:cubicBezTo>
                  <a:pt x="2113726" y="434803"/>
                  <a:pt x="2103347" y="376861"/>
                  <a:pt x="2069352" y="361752"/>
                </a:cubicBezTo>
                <a:cubicBezTo>
                  <a:pt x="2038629" y="348097"/>
                  <a:pt x="2003094" y="347698"/>
                  <a:pt x="1972371" y="334043"/>
                </a:cubicBezTo>
                <a:cubicBezTo>
                  <a:pt x="1476682" y="113735"/>
                  <a:pt x="2205927" y="388803"/>
                  <a:pt x="1626007" y="195497"/>
                </a:cubicBezTo>
                <a:cubicBezTo>
                  <a:pt x="1509596" y="156693"/>
                  <a:pt x="1394963" y="112741"/>
                  <a:pt x="1279643" y="70806"/>
                </a:cubicBezTo>
                <a:cubicBezTo>
                  <a:pt x="1043256" y="-15153"/>
                  <a:pt x="1259070" y="57011"/>
                  <a:pt x="1113389" y="15388"/>
                </a:cubicBezTo>
                <a:cubicBezTo>
                  <a:pt x="1099347" y="11376"/>
                  <a:pt x="1086379" y="2747"/>
                  <a:pt x="1071825" y="1534"/>
                </a:cubicBezTo>
                <a:cubicBezTo>
                  <a:pt x="1030405" y="-1918"/>
                  <a:pt x="988698" y="1534"/>
                  <a:pt x="947134" y="1534"/>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884085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Top)">
                                      <p:cBhvr>
                                        <p:cTn id="7" dur="500"/>
                                        <p:tgtEl>
                                          <p:spTgt spid="4"/>
                                        </p:tgtEl>
                                      </p:cBhvr>
                                    </p:animEffect>
                                  </p:childTnLst>
                                </p:cTn>
                              </p:par>
                              <p:par>
                                <p:cTn id="8" presetID="12" presetClass="entr" presetSubtype="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slide(fromTop)">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custDataLst>
              <p:tags r:id="rId2"/>
            </p:custDataLst>
          </p:nvPr>
        </p:nvPicPr>
        <p:blipFill rotWithShape="1">
          <a:blip r:embed="rId8" cstate="email">
            <a:extLst>
              <a:ext uri="{28A0092B-C50C-407E-A947-70E740481C1C}">
                <a14:useLocalDpi xmlns:a14="http://schemas.microsoft.com/office/drawing/2010/main"/>
              </a:ext>
            </a:extLst>
          </a:blip>
          <a:srcRect/>
          <a:stretch/>
        </p:blipFill>
        <p:spPr bwMode="auto">
          <a:xfrm>
            <a:off x="0" y="0"/>
            <a:ext cx="9189486" cy="6858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custDataLst>
              <p:tags r:id="rId3"/>
            </p:custDataLst>
          </p:nvPr>
        </p:nvPicPr>
        <p:blipFill>
          <a:blip r:embed="rId9">
            <a:extLst>
              <a:ext uri="{28A0092B-C50C-407E-A947-70E740481C1C}">
                <a14:useLocalDpi xmlns:a14="http://schemas.microsoft.com/office/drawing/2010/main"/>
              </a:ext>
            </a:extLst>
          </a:blip>
          <a:srcRect/>
          <a:stretch>
            <a:fillRect/>
          </a:stretch>
        </p:blipFill>
        <p:spPr bwMode="auto">
          <a:xfrm rot="20299349">
            <a:off x="491301" y="2089956"/>
            <a:ext cx="4768069" cy="3573016"/>
          </a:xfrm>
          <a:prstGeom prst="rect">
            <a:avLst/>
          </a:prstGeom>
          <a:noFill/>
          <a:ln w="9525">
            <a:solidFill>
              <a:srgbClr val="00B0F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p:custDataLst>
              <p:tags r:id="rId4"/>
            </p:custDataLst>
          </p:nvPr>
        </p:nvPicPr>
        <p:blipFill>
          <a:blip r:embed="rId10">
            <a:extLst>
              <a:ext uri="{28A0092B-C50C-407E-A947-70E740481C1C}">
                <a14:useLocalDpi xmlns:a14="http://schemas.microsoft.com/office/drawing/2010/main"/>
              </a:ext>
            </a:extLst>
          </a:blip>
          <a:srcRect/>
          <a:stretch>
            <a:fillRect/>
          </a:stretch>
        </p:blipFill>
        <p:spPr bwMode="auto">
          <a:xfrm rot="1602260">
            <a:off x="5443311" y="2838987"/>
            <a:ext cx="2247900" cy="2981325"/>
          </a:xfrm>
          <a:prstGeom prst="rect">
            <a:avLst/>
          </a:prstGeom>
          <a:noFill/>
          <a:ln w="9525">
            <a:solidFill>
              <a:srgbClr val="00B0F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le 1"/>
          <p:cNvSpPr txBox="1">
            <a:spLocks/>
          </p:cNvSpPr>
          <p:nvPr>
            <p:custDataLst>
              <p:tags r:id="rId5"/>
            </p:custDataLst>
          </p:nvPr>
        </p:nvSpPr>
        <p:spPr>
          <a:xfrm>
            <a:off x="457200" y="260648"/>
            <a:ext cx="8229600" cy="792088"/>
          </a:xfrm>
          <a:prstGeom prst="rect">
            <a:avLst/>
          </a:prstGeom>
          <a:solidFill>
            <a:srgbClr val="002060"/>
          </a:solidFill>
          <a:ln>
            <a:noFill/>
          </a:ln>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ZA" dirty="0" smtClean="0">
                <a:solidFill>
                  <a:srgbClr val="FFFF00"/>
                </a:solidFill>
              </a:rPr>
              <a:t>Finding stuff?</a:t>
            </a:r>
            <a:endParaRPr lang="en-ZA" dirty="0">
              <a:solidFill>
                <a:srgbClr val="FFFF00"/>
              </a:solidFill>
            </a:endParaRPr>
          </a:p>
        </p:txBody>
      </p:sp>
    </p:spTree>
    <p:custDataLst>
      <p:tags r:id="rId1"/>
    </p:custDataLst>
    <p:extLst>
      <p:ext uri="{BB962C8B-B14F-4D97-AF65-F5344CB8AC3E}">
        <p14:creationId xmlns:p14="http://schemas.microsoft.com/office/powerpoint/2010/main" val="273340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dissolve">
                                      <p:cBhvr>
                                        <p:cTn id="7" dur="500"/>
                                        <p:tgtEl>
                                          <p:spTgt spid="205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056"/>
                                        </p:tgtEl>
                                        <p:attrNameLst>
                                          <p:attrName>style.visibility</p:attrName>
                                        </p:attrNameLst>
                                      </p:cBhvr>
                                      <p:to>
                                        <p:strVal val="visible"/>
                                      </p:to>
                                    </p:set>
                                    <p:animEffect transition="in" filter="wipe(up)">
                                      <p:cBhvr>
                                        <p:cTn id="12" dur="500"/>
                                        <p:tgtEl>
                                          <p:spTgt spid="20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custDataLst>
              <p:tags r:id="rId2"/>
            </p:custDataLst>
          </p:nvPr>
        </p:nvPicPr>
        <p:blipFill>
          <a:blip r:embed="rId9">
            <a:extLst>
              <a:ext uri="{28A0092B-C50C-407E-A947-70E740481C1C}">
                <a14:useLocalDpi xmlns:a14="http://schemas.microsoft.com/office/drawing/2010/main" val="0"/>
              </a:ext>
            </a:extLst>
          </a:blip>
          <a:srcRect/>
          <a:stretch>
            <a:fillRect/>
          </a:stretch>
        </p:blipFill>
        <p:spPr bwMode="auto">
          <a:xfrm>
            <a:off x="0" y="0"/>
            <a:ext cx="9144000" cy="6880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7"/>
          <p:cNvPicPr>
            <a:picLocks noChangeAspect="1" noChangeArrowheads="1"/>
          </p:cNvPicPr>
          <p:nvPr>
            <p:custDataLst>
              <p:tags r:id="rId3"/>
            </p:custDataLst>
          </p:nvPr>
        </p:nvPicPr>
        <p:blipFill>
          <a:blip r:embed="rId10" cstate="email">
            <a:extLst>
              <a:ext uri="{28A0092B-C50C-407E-A947-70E740481C1C}">
                <a14:useLocalDpi xmlns:a14="http://schemas.microsoft.com/office/drawing/2010/main"/>
              </a:ext>
            </a:extLst>
          </a:blip>
          <a:srcRect/>
          <a:stretch>
            <a:fillRect/>
          </a:stretch>
        </p:blipFill>
        <p:spPr bwMode="auto">
          <a:xfrm>
            <a:off x="1475656" y="3648325"/>
            <a:ext cx="7229593" cy="2736304"/>
          </a:xfrm>
          <a:prstGeom prst="rect">
            <a:avLst/>
          </a:prstGeom>
          <a:noFill/>
          <a:ln w="9525">
            <a:solidFill>
              <a:srgbClr val="00B0F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custDataLst>
              <p:tags r:id="rId4"/>
            </p:custDataLst>
          </p:nvPr>
        </p:nvSpPr>
        <p:spPr>
          <a:xfrm>
            <a:off x="1763688" y="5533820"/>
            <a:ext cx="5844867" cy="400110"/>
          </a:xfrm>
          <a:prstGeom prst="rect">
            <a:avLst/>
          </a:prstGeom>
          <a:noFill/>
        </p:spPr>
        <p:txBody>
          <a:bodyPr wrap="square" rtlCol="0">
            <a:spAutoFit/>
          </a:bodyPr>
          <a:lstStyle/>
          <a:p>
            <a:r>
              <a:rPr lang="en-US" sz="2000" b="1" dirty="0" smtClean="0"/>
              <a:t>I am desperately looking for my glasses.</a:t>
            </a:r>
            <a:endParaRPr lang="en-US" sz="2000" b="1" dirty="0"/>
          </a:p>
        </p:txBody>
      </p:sp>
      <p:sp>
        <p:nvSpPr>
          <p:cNvPr id="4" name="Oval 3"/>
          <p:cNvSpPr/>
          <p:nvPr>
            <p:custDataLst>
              <p:tags r:id="rId5"/>
            </p:custDataLst>
          </p:nvPr>
        </p:nvSpPr>
        <p:spPr>
          <a:xfrm>
            <a:off x="4945895" y="5906220"/>
            <a:ext cx="1872208" cy="59141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txBox="1">
            <a:spLocks/>
          </p:cNvSpPr>
          <p:nvPr>
            <p:custDataLst>
              <p:tags r:id="rId6"/>
            </p:custDataLst>
          </p:nvPr>
        </p:nvSpPr>
        <p:spPr>
          <a:xfrm>
            <a:off x="457200" y="260648"/>
            <a:ext cx="8229600" cy="792088"/>
          </a:xfrm>
          <a:prstGeom prst="rect">
            <a:avLst/>
          </a:prstGeom>
          <a:solidFill>
            <a:srgbClr val="002060"/>
          </a:solidFill>
          <a:ln>
            <a:noFill/>
          </a:ln>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ZA" dirty="0" smtClean="0">
                <a:solidFill>
                  <a:srgbClr val="FFFF00"/>
                </a:solidFill>
              </a:rPr>
              <a:t>Finding stuff?</a:t>
            </a:r>
            <a:endParaRPr lang="en-ZA" dirty="0">
              <a:solidFill>
                <a:srgbClr val="FFFF00"/>
              </a:solidFill>
            </a:endParaRPr>
          </a:p>
        </p:txBody>
      </p:sp>
    </p:spTree>
    <p:custDataLst>
      <p:tags r:id="rId1"/>
    </p:custDataLst>
    <p:extLst>
      <p:ext uri="{BB962C8B-B14F-4D97-AF65-F5344CB8AC3E}">
        <p14:creationId xmlns:p14="http://schemas.microsoft.com/office/powerpoint/2010/main" val="108781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custDataLst>
              <p:tags r:id="rId2"/>
            </p:custDataLst>
          </p:nvPr>
        </p:nvSpPr>
        <p:spPr>
          <a:xfrm>
            <a:off x="457200" y="188640"/>
            <a:ext cx="8229600" cy="720080"/>
          </a:xfrm>
          <a:prstGeom prst="rect">
            <a:avLst/>
          </a:prstGeom>
          <a:solidFill>
            <a:schemeClr val="tx2">
              <a:lumMod val="75000"/>
            </a:schemeClr>
          </a:solidFill>
          <a:ln>
            <a:solidFill>
              <a:schemeClr val="accent1">
                <a:lumMod val="50000"/>
              </a:schemeClr>
            </a:solidFill>
          </a:ln>
        </p:spPr>
        <p:txBody>
          <a:bodyPr>
            <a:normAutofit fontScale="97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ZA" dirty="0" smtClean="0">
                <a:solidFill>
                  <a:srgbClr val="FFFF00"/>
                </a:solidFill>
              </a:rPr>
              <a:t>Sharing stuff?</a:t>
            </a:r>
            <a:endParaRPr lang="en-ZA" dirty="0">
              <a:solidFill>
                <a:srgbClr val="FFFF00"/>
              </a:solidFill>
            </a:endParaRPr>
          </a:p>
        </p:txBody>
      </p:sp>
      <p:pic>
        <p:nvPicPr>
          <p:cNvPr id="4098" name="Picture 2"/>
          <p:cNvPicPr>
            <a:picLocks noChangeAspect="1" noChangeArrowheads="1"/>
          </p:cNvPicPr>
          <p:nvPr>
            <p:custDataLst>
              <p:tags r:id="rId3"/>
            </p:custDataLst>
          </p:nvPr>
        </p:nvPicPr>
        <p:blipFill rotWithShape="1">
          <a:blip r:embed="rId13" cstate="email">
            <a:extLst>
              <a:ext uri="{28A0092B-C50C-407E-A947-70E740481C1C}">
                <a14:useLocalDpi xmlns:a14="http://schemas.microsoft.com/office/drawing/2010/main"/>
              </a:ext>
            </a:extLst>
          </a:blip>
          <a:srcRect r="19878"/>
          <a:stretch/>
        </p:blipFill>
        <p:spPr bwMode="auto">
          <a:xfrm>
            <a:off x="489312" y="1124744"/>
            <a:ext cx="4830834" cy="401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custDataLst>
              <p:tags r:id="rId4"/>
            </p:custDataLst>
          </p:nvPr>
        </p:nvPicPr>
        <p:blipFill rotWithShape="1">
          <a:blip r:embed="rId14" cstate="email">
            <a:extLst>
              <a:ext uri="{28A0092B-C50C-407E-A947-70E740481C1C}">
                <a14:useLocalDpi xmlns:a14="http://schemas.microsoft.com/office/drawing/2010/main"/>
              </a:ext>
            </a:extLst>
          </a:blip>
          <a:srcRect/>
          <a:stretch/>
        </p:blipFill>
        <p:spPr bwMode="auto">
          <a:xfrm>
            <a:off x="5435334" y="1124744"/>
            <a:ext cx="3251466" cy="2171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custDataLst>
              <p:tags r:id="rId5"/>
            </p:custDataLst>
          </p:nvPr>
        </p:nvSpPr>
        <p:spPr>
          <a:xfrm rot="19928477">
            <a:off x="1514504" y="1350892"/>
            <a:ext cx="1439209" cy="954107"/>
          </a:xfrm>
          <a:prstGeom prst="rect">
            <a:avLst/>
          </a:prstGeom>
          <a:solidFill>
            <a:srgbClr val="FFFF00"/>
          </a:solidFill>
        </p:spPr>
        <p:txBody>
          <a:bodyPr wrap="square" rtlCol="0">
            <a:spAutoFit/>
          </a:bodyPr>
          <a:lstStyle/>
          <a:p>
            <a:pPr algn="ctr"/>
            <a:r>
              <a:rPr lang="en-US" sz="2800" b="1" dirty="0" smtClean="0"/>
              <a:t>Very Messy</a:t>
            </a:r>
            <a:endParaRPr lang="en-US" sz="2800" b="1" dirty="0"/>
          </a:p>
        </p:txBody>
      </p:sp>
      <p:sp>
        <p:nvSpPr>
          <p:cNvPr id="8" name="TextBox 7"/>
          <p:cNvSpPr txBox="1"/>
          <p:nvPr>
            <p:custDataLst>
              <p:tags r:id="rId6"/>
            </p:custDataLst>
          </p:nvPr>
        </p:nvSpPr>
        <p:spPr>
          <a:xfrm>
            <a:off x="6324526" y="2553331"/>
            <a:ext cx="1473082" cy="523220"/>
          </a:xfrm>
          <a:prstGeom prst="rect">
            <a:avLst/>
          </a:prstGeom>
          <a:solidFill>
            <a:srgbClr val="FFFF00"/>
          </a:solidFill>
        </p:spPr>
        <p:txBody>
          <a:bodyPr wrap="square" rtlCol="0">
            <a:spAutoFit/>
          </a:bodyPr>
          <a:lstStyle/>
          <a:p>
            <a:pPr algn="ctr"/>
            <a:r>
              <a:rPr lang="en-US" sz="2800" b="1" dirty="0" smtClean="0"/>
              <a:t>Very Old</a:t>
            </a:r>
            <a:endParaRPr lang="en-US" sz="2800" b="1" dirty="0"/>
          </a:p>
        </p:txBody>
      </p:sp>
      <p:pic>
        <p:nvPicPr>
          <p:cNvPr id="4099" name="Picture 3"/>
          <p:cNvPicPr>
            <a:picLocks noChangeAspect="1" noChangeArrowheads="1"/>
          </p:cNvPicPr>
          <p:nvPr>
            <p:custDataLst>
              <p:tags r:id="rId7"/>
            </p:custDataLst>
          </p:nvPr>
        </p:nvPicPr>
        <p:blipFill>
          <a:blip r:embed="rId15">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012160" y="3786233"/>
            <a:ext cx="2466975" cy="220027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custDataLst>
              <p:tags r:id="rId8"/>
            </p:custDataLst>
          </p:nvPr>
        </p:nvPicPr>
        <p:blipFill>
          <a:blip r:embed="rId1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26991" y="5661249"/>
            <a:ext cx="2272802" cy="917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Pentagon 2"/>
          <p:cNvSpPr/>
          <p:nvPr>
            <p:custDataLst>
              <p:tags r:id="rId9"/>
            </p:custDataLst>
          </p:nvPr>
        </p:nvSpPr>
        <p:spPr>
          <a:xfrm>
            <a:off x="2486754" y="4975683"/>
            <a:ext cx="3818269" cy="523220"/>
          </a:xfrm>
          <a:prstGeom prst="homePlat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rPr>
              <a:t>Mostly inconsiderate</a:t>
            </a:r>
            <a:endParaRPr lang="en-US" sz="2800" b="1" dirty="0">
              <a:solidFill>
                <a:schemeClr val="tx1"/>
              </a:solidFill>
            </a:endParaRPr>
          </a:p>
        </p:txBody>
      </p:sp>
      <p:sp>
        <p:nvSpPr>
          <p:cNvPr id="15" name="Pentagon 14"/>
          <p:cNvSpPr/>
          <p:nvPr>
            <p:custDataLst>
              <p:tags r:id="rId10"/>
            </p:custDataLst>
          </p:nvPr>
        </p:nvSpPr>
        <p:spPr>
          <a:xfrm flipH="1">
            <a:off x="2881956" y="5858332"/>
            <a:ext cx="2050084" cy="523220"/>
          </a:xfrm>
          <a:prstGeom prst="homePlat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rPr>
              <a:t>Dangerous</a:t>
            </a:r>
            <a:endParaRPr lang="en-US" sz="2800" b="1" dirty="0">
              <a:solidFill>
                <a:schemeClr val="tx1"/>
              </a:solidFill>
            </a:endParaRPr>
          </a:p>
        </p:txBody>
      </p:sp>
    </p:spTree>
    <p:custDataLst>
      <p:tags r:id="rId1"/>
    </p:custDataLst>
    <p:extLst>
      <p:ext uri="{BB962C8B-B14F-4D97-AF65-F5344CB8AC3E}">
        <p14:creationId xmlns:p14="http://schemas.microsoft.com/office/powerpoint/2010/main" val="571742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099"/>
                                        </p:tgtEl>
                                        <p:attrNameLst>
                                          <p:attrName>style.visibility</p:attrName>
                                        </p:attrNameLst>
                                      </p:cBhvr>
                                      <p:to>
                                        <p:strVal val="visible"/>
                                      </p:to>
                                    </p:set>
                                    <p:animEffect transition="in" filter="dissolve">
                                      <p:cBhvr>
                                        <p:cTn id="22" dur="500"/>
                                        <p:tgtEl>
                                          <p:spTgt spid="4099"/>
                                        </p:tgtEl>
                                      </p:cBhvr>
                                    </p:animEffect>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right)">
                                      <p:cBhvr>
                                        <p:cTn id="31" dur="500"/>
                                        <p:tgtEl>
                                          <p:spTgt spid="15"/>
                                        </p:tgtEl>
                                      </p:cBhvr>
                                    </p:animEffect>
                                  </p:childTnLst>
                                </p:cTn>
                              </p:par>
                            </p:childTnLst>
                          </p:cTn>
                        </p:par>
                        <p:par>
                          <p:cTn id="32" fill="hold">
                            <p:stCondLst>
                              <p:cond delay="500"/>
                            </p:stCondLst>
                            <p:childTnLst>
                              <p:par>
                                <p:cTn id="33" presetID="9" presetClass="entr" presetSubtype="0" fill="hold" nodeType="afterEffect">
                                  <p:stCondLst>
                                    <p:cond delay="0"/>
                                  </p:stCondLst>
                                  <p:childTnLst>
                                    <p:set>
                                      <p:cBhvr>
                                        <p:cTn id="34" dur="1" fill="hold">
                                          <p:stCondLst>
                                            <p:cond delay="0"/>
                                          </p:stCondLst>
                                        </p:cTn>
                                        <p:tgtEl>
                                          <p:spTgt spid="4100"/>
                                        </p:tgtEl>
                                        <p:attrNameLst>
                                          <p:attrName>style.visibility</p:attrName>
                                        </p:attrNameLst>
                                      </p:cBhvr>
                                      <p:to>
                                        <p:strVal val="visible"/>
                                      </p:to>
                                    </p:set>
                                    <p:animEffect transition="in" filter="dissolve">
                                      <p:cBhvr>
                                        <p:cTn id="35"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3"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custDataLst>
              <p:tags r:id="rId2"/>
            </p:custDataLst>
          </p:nvPr>
        </p:nvSpPr>
        <p:spPr>
          <a:xfrm>
            <a:off x="457200" y="188640"/>
            <a:ext cx="8229600" cy="720080"/>
          </a:xfrm>
          <a:prstGeom prst="rect">
            <a:avLst/>
          </a:prstGeom>
          <a:solidFill>
            <a:schemeClr val="tx2">
              <a:lumMod val="75000"/>
            </a:schemeClr>
          </a:solidFill>
          <a:ln>
            <a:solidFill>
              <a:schemeClr val="accent1">
                <a:lumMod val="50000"/>
              </a:schemeClr>
            </a:solidFill>
          </a:ln>
        </p:spPr>
        <p:txBody>
          <a:bodyPr>
            <a:normAutofit fontScale="97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ZA" dirty="0" smtClean="0">
                <a:solidFill>
                  <a:srgbClr val="FFFF00"/>
                </a:solidFill>
              </a:rPr>
              <a:t>Storing stuff?</a:t>
            </a:r>
            <a:endParaRPr lang="en-ZA" dirty="0">
              <a:solidFill>
                <a:srgbClr val="FFFF00"/>
              </a:solidFill>
            </a:endParaRPr>
          </a:p>
        </p:txBody>
      </p:sp>
      <p:pic>
        <p:nvPicPr>
          <p:cNvPr id="4100" name="Picture 4"/>
          <p:cNvPicPr>
            <a:picLocks noChangeAspect="1" noChangeArrowheads="1"/>
          </p:cNvPicPr>
          <p:nvPr>
            <p:custDataLst>
              <p:tags r:id="rId3"/>
            </p:custDataLst>
          </p:nvPr>
        </p:nvPicPr>
        <p:blipFill>
          <a:blip r:embed="rId1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26991" y="5661249"/>
            <a:ext cx="2272802" cy="917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Pentagon 2"/>
          <p:cNvSpPr/>
          <p:nvPr>
            <p:custDataLst>
              <p:tags r:id="rId4"/>
            </p:custDataLst>
          </p:nvPr>
        </p:nvSpPr>
        <p:spPr>
          <a:xfrm>
            <a:off x="2486754" y="4975683"/>
            <a:ext cx="3818269" cy="523220"/>
          </a:xfrm>
          <a:prstGeom prst="homePlat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rPr>
              <a:t>Can disappear….</a:t>
            </a:r>
            <a:endParaRPr lang="en-US" sz="2800" b="1" dirty="0">
              <a:solidFill>
                <a:schemeClr val="tx1"/>
              </a:solidFill>
            </a:endParaRPr>
          </a:p>
        </p:txBody>
      </p:sp>
      <p:sp>
        <p:nvSpPr>
          <p:cNvPr id="15" name="Pentagon 14"/>
          <p:cNvSpPr/>
          <p:nvPr>
            <p:custDataLst>
              <p:tags r:id="rId5"/>
            </p:custDataLst>
          </p:nvPr>
        </p:nvSpPr>
        <p:spPr>
          <a:xfrm flipH="1">
            <a:off x="2881956" y="5858332"/>
            <a:ext cx="2050084" cy="523220"/>
          </a:xfrm>
          <a:prstGeom prst="homePlat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rPr>
              <a:t>Dangerous</a:t>
            </a:r>
            <a:endParaRPr lang="en-US" sz="2800" b="1" dirty="0">
              <a:solidFill>
                <a:schemeClr val="tx1"/>
              </a:solidFill>
            </a:endParaRPr>
          </a:p>
        </p:txBody>
      </p:sp>
      <p:pic>
        <p:nvPicPr>
          <p:cNvPr id="5122" name="Picture 2"/>
          <p:cNvPicPr>
            <a:picLocks noChangeAspect="1" noChangeArrowheads="1"/>
          </p:cNvPicPr>
          <p:nvPr>
            <p:custDataLst>
              <p:tags r:id="rId6"/>
            </p:custDataLst>
          </p:nvPr>
        </p:nvPicPr>
        <p:blipFill>
          <a:blip r:embed="rId14">
            <a:extLst>
              <a:ext uri="{28A0092B-C50C-407E-A947-70E740481C1C}">
                <a14:useLocalDpi xmlns:a14="http://schemas.microsoft.com/office/drawing/2010/main"/>
              </a:ext>
            </a:extLst>
          </a:blip>
          <a:srcRect/>
          <a:stretch>
            <a:fillRect/>
          </a:stretch>
        </p:blipFill>
        <p:spPr bwMode="auto">
          <a:xfrm>
            <a:off x="5508104" y="1323950"/>
            <a:ext cx="3024336" cy="2107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custDataLst>
              <p:tags r:id="rId7"/>
            </p:custDataLst>
          </p:nvPr>
        </p:nvSpPr>
        <p:spPr>
          <a:xfrm>
            <a:off x="6305023" y="3091247"/>
            <a:ext cx="1473082" cy="523220"/>
          </a:xfrm>
          <a:prstGeom prst="rect">
            <a:avLst/>
          </a:prstGeom>
          <a:solidFill>
            <a:srgbClr val="FFFF00"/>
          </a:solidFill>
        </p:spPr>
        <p:txBody>
          <a:bodyPr wrap="square" rtlCol="0">
            <a:spAutoFit/>
          </a:bodyPr>
          <a:lstStyle/>
          <a:p>
            <a:pPr algn="ctr"/>
            <a:r>
              <a:rPr lang="en-US" sz="2800" b="1" dirty="0" smtClean="0"/>
              <a:t>Very Old</a:t>
            </a:r>
            <a:endParaRPr lang="en-US" sz="2800" b="1" dirty="0"/>
          </a:p>
        </p:txBody>
      </p:sp>
      <p:pic>
        <p:nvPicPr>
          <p:cNvPr id="5123" name="Picture 3"/>
          <p:cNvPicPr>
            <a:picLocks noChangeAspect="1" noChangeArrowheads="1"/>
          </p:cNvPicPr>
          <p:nvPr>
            <p:custDataLst>
              <p:tags r:id="rId8"/>
            </p:custDataLst>
          </p:nvPr>
        </p:nvPicPr>
        <p:blipFill>
          <a:blip r:embed="rId15" cstate="email">
            <a:extLst>
              <a:ext uri="{28A0092B-C50C-407E-A947-70E740481C1C}">
                <a14:useLocalDpi xmlns:a14="http://schemas.microsoft.com/office/drawing/2010/main"/>
              </a:ext>
            </a:extLst>
          </a:blip>
          <a:srcRect/>
          <a:stretch>
            <a:fillRect/>
          </a:stretch>
        </p:blipFill>
        <p:spPr bwMode="auto">
          <a:xfrm>
            <a:off x="465762" y="1323950"/>
            <a:ext cx="4878238" cy="3229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custDataLst>
              <p:tags r:id="rId9"/>
            </p:custDataLst>
          </p:nvPr>
        </p:nvSpPr>
        <p:spPr>
          <a:xfrm rot="19928477">
            <a:off x="652353" y="1703440"/>
            <a:ext cx="1439209" cy="954107"/>
          </a:xfrm>
          <a:prstGeom prst="rect">
            <a:avLst/>
          </a:prstGeom>
          <a:solidFill>
            <a:srgbClr val="FFFF00"/>
          </a:solidFill>
        </p:spPr>
        <p:txBody>
          <a:bodyPr wrap="square" rtlCol="0">
            <a:spAutoFit/>
          </a:bodyPr>
          <a:lstStyle/>
          <a:p>
            <a:pPr algn="ctr"/>
            <a:r>
              <a:rPr lang="en-US" sz="2800" b="1" dirty="0" smtClean="0"/>
              <a:t>Very Messy</a:t>
            </a:r>
            <a:endParaRPr lang="en-US" sz="2800" b="1" dirty="0"/>
          </a:p>
        </p:txBody>
      </p:sp>
      <p:grpSp>
        <p:nvGrpSpPr>
          <p:cNvPr id="6" name="Group 5"/>
          <p:cNvGrpSpPr/>
          <p:nvPr>
            <p:custDataLst>
              <p:tags r:id="rId10"/>
            </p:custDataLst>
          </p:nvPr>
        </p:nvGrpSpPr>
        <p:grpSpPr>
          <a:xfrm>
            <a:off x="6305023" y="3992662"/>
            <a:ext cx="2381250" cy="2381250"/>
            <a:chOff x="6305023" y="3992662"/>
            <a:chExt cx="2381250" cy="2381250"/>
          </a:xfrm>
        </p:grpSpPr>
        <p:pic>
          <p:nvPicPr>
            <p:cNvPr id="5125" name="Picture 5" descr="C:\Users\Maggie\Pictures\blog\Anonymous_Directory_Home.png"/>
            <p:cNvPicPr>
              <a:picLocks noChangeAspect="1" noChangeArrowheads="1"/>
            </p:cNvPicPr>
            <p:nvPr/>
          </p:nvPicPr>
          <p:blipFill>
            <a:blip r:embed="rId16">
              <a:extLst>
                <a:ext uri="{28A0092B-C50C-407E-A947-70E740481C1C}">
                  <a14:useLocalDpi xmlns:a14="http://schemas.microsoft.com/office/drawing/2010/main"/>
                </a:ext>
              </a:extLst>
            </a:blip>
            <a:srcRect/>
            <a:stretch>
              <a:fillRect/>
            </a:stretch>
          </p:blipFill>
          <p:spPr bwMode="auto">
            <a:xfrm>
              <a:off x="6305023" y="3992662"/>
              <a:ext cx="238125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p:cNvPicPr>
              <a:picLocks noChangeAspect="1" noChangeArrowheads="1"/>
            </p:cNvPicPr>
            <p:nvPr/>
          </p:nvPicPr>
          <p:blipFill rotWithShape="1">
            <a:blip r:embed="rId17" cstate="email">
              <a:extLst>
                <a:ext uri="{28A0092B-C50C-407E-A947-70E740481C1C}">
                  <a14:useLocalDpi xmlns:a14="http://schemas.microsoft.com/office/drawing/2010/main"/>
                </a:ext>
              </a:extLst>
            </a:blip>
            <a:srcRect/>
            <a:stretch/>
          </p:blipFill>
          <p:spPr bwMode="auto">
            <a:xfrm>
              <a:off x="6770431" y="5079595"/>
              <a:ext cx="1536658" cy="48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ustDataLst>
      <p:tags r:id="rId1"/>
    </p:custDataLst>
    <p:extLst>
      <p:ext uri="{BB962C8B-B14F-4D97-AF65-F5344CB8AC3E}">
        <p14:creationId xmlns:p14="http://schemas.microsoft.com/office/powerpoint/2010/main" val="3443345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dissolve">
                                      <p:cBhvr>
                                        <p:cTn id="12" dur="500"/>
                                        <p:tgtEl>
                                          <p:spTgt spid="5122"/>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dissolve">
                                      <p:cBhvr>
                                        <p:cTn id="21" dur="500"/>
                                        <p:tgtEl>
                                          <p:spTgt spid="6"/>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4100"/>
                                        </p:tgtEl>
                                        <p:attrNameLst>
                                          <p:attrName>style.visibility</p:attrName>
                                        </p:attrNameLst>
                                      </p:cBhvr>
                                      <p:to>
                                        <p:strVal val="visible"/>
                                      </p:to>
                                    </p:set>
                                    <p:animEffect transition="in" filter="dissolve">
                                      <p:cBhvr>
                                        <p:cTn id="30" dur="500"/>
                                        <p:tgtEl>
                                          <p:spTgt spid="4100"/>
                                        </p:tgtEl>
                                      </p:cBhvr>
                                    </p:animEffect>
                                  </p:childTnLst>
                                </p:cTn>
                              </p:par>
                            </p:childTnLst>
                          </p:cTn>
                        </p:par>
                        <p:par>
                          <p:cTn id="31" fill="hold">
                            <p:stCondLst>
                              <p:cond delay="500"/>
                            </p:stCondLst>
                            <p:childTnLst>
                              <p:par>
                                <p:cTn id="32" presetID="22" presetClass="entr" presetSubtype="2"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right)">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animBg="1"/>
      <p:bldP spid="8"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custDataLst>
              <p:tags r:id="rId2"/>
            </p:custDataLst>
          </p:nvPr>
        </p:nvPicPr>
        <p:blipFill>
          <a:blip r:embed="rId15" cstate="screen"/>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custDataLst>
              <p:tags r:id="rId3"/>
            </p:custDataLst>
          </p:nvPr>
        </p:nvSpPr>
        <p:spPr/>
        <p:txBody>
          <a:bodyPr/>
          <a:lstStyle/>
          <a:p>
            <a:r>
              <a:rPr lang="en-ZA" dirty="0" smtClean="0"/>
              <a:t>Tools?</a:t>
            </a:r>
            <a:endParaRPr lang="en-ZA" dirty="0"/>
          </a:p>
        </p:txBody>
      </p:sp>
      <p:sp>
        <p:nvSpPr>
          <p:cNvPr id="6" name="Title 1"/>
          <p:cNvSpPr txBox="1">
            <a:spLocks/>
          </p:cNvSpPr>
          <p:nvPr>
            <p:custDataLst>
              <p:tags r:id="rId4"/>
            </p:custDataLst>
          </p:nvPr>
        </p:nvSpPr>
        <p:spPr>
          <a:xfrm>
            <a:off x="457200" y="104160"/>
            <a:ext cx="8229600" cy="868346"/>
          </a:xfrm>
          <a:prstGeom prst="rect">
            <a:avLst/>
          </a:prstGeom>
          <a:solidFill>
            <a:schemeClr val="tx2">
              <a:lumMod val="75000"/>
            </a:schemeClr>
          </a:solidFill>
          <a:ln>
            <a:solidFill>
              <a:schemeClr val="bg2">
                <a:lumMod val="50000"/>
              </a:schemeClr>
            </a:solidFill>
          </a:ln>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4400" b="0" i="0" u="none" strike="noStrike" kern="1200" cap="none" spc="0" normalizeH="0" baseline="0" noProof="0" dirty="0" smtClean="0">
                <a:ln>
                  <a:noFill/>
                </a:ln>
                <a:solidFill>
                  <a:srgbClr val="FFFF00"/>
                </a:solidFill>
                <a:effectLst/>
                <a:uLnTx/>
                <a:uFillTx/>
                <a:latin typeface="+mj-lt"/>
                <a:ea typeface="+mj-ea"/>
                <a:cs typeface="+mj-cs"/>
              </a:rPr>
              <a:t>My DL wish</a:t>
            </a:r>
            <a:r>
              <a:rPr kumimoji="0" lang="en-ZA" sz="4400" b="0" i="0" u="none" strike="noStrike" kern="1200" cap="none" spc="0" normalizeH="0" noProof="0" dirty="0" smtClean="0">
                <a:ln>
                  <a:noFill/>
                </a:ln>
                <a:solidFill>
                  <a:srgbClr val="FFFF00"/>
                </a:solidFill>
                <a:effectLst/>
                <a:uLnTx/>
                <a:uFillTx/>
                <a:latin typeface="+mj-lt"/>
                <a:ea typeface="+mj-ea"/>
                <a:cs typeface="+mj-cs"/>
              </a:rPr>
              <a:t> list</a:t>
            </a:r>
            <a:endParaRPr kumimoji="0" lang="en-ZA" sz="4400" b="0" i="0" u="none" strike="noStrike" kern="1200" cap="none" spc="0" normalizeH="0" baseline="0" noProof="0" dirty="0" smtClean="0">
              <a:ln>
                <a:noFill/>
              </a:ln>
              <a:solidFill>
                <a:srgbClr val="FFFF00"/>
              </a:solidFill>
              <a:effectLst/>
              <a:uLnTx/>
              <a:uFillTx/>
              <a:latin typeface="+mj-lt"/>
              <a:ea typeface="+mj-ea"/>
              <a:cs typeface="+mj-cs"/>
            </a:endParaRPr>
          </a:p>
        </p:txBody>
      </p:sp>
      <p:sp>
        <p:nvSpPr>
          <p:cNvPr id="7" name="Rounded Rectangle 6"/>
          <p:cNvSpPr/>
          <p:nvPr>
            <p:custDataLst>
              <p:tags r:id="rId5"/>
            </p:custDataLst>
          </p:nvPr>
        </p:nvSpPr>
        <p:spPr>
          <a:xfrm>
            <a:off x="5000628" y="1052736"/>
            <a:ext cx="3857652" cy="5688632"/>
          </a:xfrm>
          <a:prstGeom prst="round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42913" indent="-442913">
              <a:buFont typeface="Wingdings" pitchFamily="2" charset="2"/>
              <a:buChar char="q"/>
            </a:pPr>
            <a:r>
              <a:rPr lang="en-ZA" sz="2400" b="1" dirty="0" smtClean="0">
                <a:solidFill>
                  <a:schemeClr val="tx1"/>
                </a:solidFill>
              </a:rPr>
              <a:t>Relevant</a:t>
            </a:r>
          </a:p>
          <a:p>
            <a:pPr marL="442913" indent="-442913">
              <a:buFont typeface="Wingdings" pitchFamily="2" charset="2"/>
              <a:buChar char="q"/>
            </a:pPr>
            <a:r>
              <a:rPr lang="en-ZA" sz="2400" b="1" dirty="0" smtClean="0">
                <a:solidFill>
                  <a:schemeClr val="tx1"/>
                </a:solidFill>
              </a:rPr>
              <a:t>Easy to use</a:t>
            </a:r>
          </a:p>
          <a:p>
            <a:pPr marL="442913" indent="-442913">
              <a:buFont typeface="Wingdings" pitchFamily="2" charset="2"/>
              <a:buChar char="q"/>
            </a:pPr>
            <a:r>
              <a:rPr lang="en-ZA" sz="2400" b="1" dirty="0" smtClean="0">
                <a:solidFill>
                  <a:schemeClr val="tx1"/>
                </a:solidFill>
              </a:rPr>
              <a:t>Searchable</a:t>
            </a:r>
          </a:p>
          <a:p>
            <a:pPr marL="442913" indent="-442913">
              <a:buFont typeface="Wingdings" pitchFamily="2" charset="2"/>
              <a:buChar char="q"/>
            </a:pPr>
            <a:r>
              <a:rPr lang="en-ZA" sz="2400" b="1" dirty="0" smtClean="0">
                <a:solidFill>
                  <a:schemeClr val="tx1"/>
                </a:solidFill>
              </a:rPr>
              <a:t>Portable</a:t>
            </a:r>
          </a:p>
          <a:p>
            <a:pPr marL="442913" indent="-442913">
              <a:buFont typeface="Wingdings" pitchFamily="2" charset="2"/>
              <a:buChar char="q"/>
            </a:pPr>
            <a:r>
              <a:rPr lang="en-ZA" sz="2400" b="1" dirty="0" smtClean="0">
                <a:solidFill>
                  <a:schemeClr val="tx1"/>
                </a:solidFill>
              </a:rPr>
              <a:t>Scalable</a:t>
            </a:r>
          </a:p>
          <a:p>
            <a:pPr marL="442913" indent="-442913">
              <a:buFont typeface="Wingdings" pitchFamily="2" charset="2"/>
              <a:buChar char="q"/>
            </a:pPr>
            <a:r>
              <a:rPr lang="en-ZA" sz="2400" b="1" dirty="0" err="1" smtClean="0">
                <a:solidFill>
                  <a:schemeClr val="tx1"/>
                </a:solidFill>
              </a:rPr>
              <a:t>Tagable</a:t>
            </a:r>
            <a:endParaRPr lang="en-ZA" sz="2400" b="1" dirty="0" smtClean="0">
              <a:solidFill>
                <a:schemeClr val="tx1"/>
              </a:solidFill>
            </a:endParaRPr>
          </a:p>
          <a:p>
            <a:pPr marL="442913" indent="-442913">
              <a:buFont typeface="Wingdings" pitchFamily="2" charset="2"/>
              <a:buChar char="q"/>
            </a:pPr>
            <a:r>
              <a:rPr lang="en-ZA" sz="2400" b="1" dirty="0" smtClean="0">
                <a:solidFill>
                  <a:schemeClr val="tx1"/>
                </a:solidFill>
              </a:rPr>
              <a:t>Collaboration and discussion</a:t>
            </a:r>
          </a:p>
          <a:p>
            <a:pPr marL="442913" indent="-442913">
              <a:buFont typeface="Wingdings" pitchFamily="2" charset="2"/>
              <a:buChar char="q"/>
            </a:pPr>
            <a:r>
              <a:rPr lang="en-ZA" sz="2400" b="1" dirty="0" smtClean="0">
                <a:solidFill>
                  <a:schemeClr val="tx1"/>
                </a:solidFill>
              </a:rPr>
              <a:t>Aggregation (RSS)</a:t>
            </a:r>
          </a:p>
          <a:p>
            <a:pPr marL="442913" indent="-442913">
              <a:buFont typeface="Wingdings" pitchFamily="2" charset="2"/>
              <a:buChar char="q"/>
            </a:pPr>
            <a:r>
              <a:rPr lang="en-ZA" sz="2400" b="1" dirty="0" smtClean="0">
                <a:solidFill>
                  <a:schemeClr val="tx1"/>
                </a:solidFill>
              </a:rPr>
              <a:t>Embeddable</a:t>
            </a:r>
          </a:p>
          <a:p>
            <a:pPr marL="442913" indent="-442913">
              <a:buFont typeface="Wingdings" pitchFamily="2" charset="2"/>
              <a:buChar char="q"/>
            </a:pPr>
            <a:r>
              <a:rPr lang="en-ZA" sz="2400" b="1" dirty="0" smtClean="0">
                <a:solidFill>
                  <a:schemeClr val="tx1"/>
                </a:solidFill>
              </a:rPr>
              <a:t>Annotation</a:t>
            </a:r>
          </a:p>
          <a:p>
            <a:pPr marL="442913" indent="-442913">
              <a:buFont typeface="Wingdings" pitchFamily="2" charset="2"/>
              <a:buChar char="q"/>
            </a:pPr>
            <a:r>
              <a:rPr lang="en-ZA" sz="2400" b="1" dirty="0" smtClean="0">
                <a:solidFill>
                  <a:schemeClr val="tx1"/>
                </a:solidFill>
              </a:rPr>
              <a:t>Citation</a:t>
            </a:r>
          </a:p>
          <a:p>
            <a:pPr marL="442913" indent="-442913">
              <a:buFont typeface="Wingdings" pitchFamily="2" charset="2"/>
              <a:buChar char="q"/>
            </a:pPr>
            <a:r>
              <a:rPr lang="en-ZA" sz="2400" b="1" dirty="0" smtClean="0">
                <a:solidFill>
                  <a:schemeClr val="tx1"/>
                </a:solidFill>
              </a:rPr>
              <a:t>Personal /Professional organiser</a:t>
            </a:r>
            <a:endParaRPr lang="en-ZA" sz="2400" b="1" dirty="0">
              <a:solidFill>
                <a:schemeClr val="tx1"/>
              </a:solidFill>
            </a:endParaRPr>
          </a:p>
          <a:p>
            <a:pPr marL="442913" indent="-442913">
              <a:buFont typeface="Wingdings" pitchFamily="2" charset="2"/>
              <a:buChar char="q"/>
            </a:pPr>
            <a:r>
              <a:rPr lang="en-ZA" sz="2400" b="1" dirty="0" smtClean="0">
                <a:solidFill>
                  <a:srgbClr val="FF0000"/>
                </a:solidFill>
              </a:rPr>
              <a:t>Free</a:t>
            </a:r>
            <a:endParaRPr lang="en-ZA" sz="2400" b="1" dirty="0">
              <a:solidFill>
                <a:srgbClr val="FF0000"/>
              </a:solidFill>
            </a:endParaRPr>
          </a:p>
        </p:txBody>
      </p:sp>
      <p:pic>
        <p:nvPicPr>
          <p:cNvPr id="10" name="Picture 5">
            <a:hlinkClick r:id="rId16"/>
          </p:cNvPr>
          <p:cNvPicPr>
            <a:picLocks noChangeAspect="1" noChangeArrowheads="1"/>
          </p:cNvPicPr>
          <p:nvPr>
            <p:custDataLst>
              <p:tags r:id="rId6"/>
            </p:custDataLst>
          </p:nvPr>
        </p:nvPicPr>
        <p:blipFill>
          <a:blip r:embed="rId17" cstate="screen"/>
          <a:srcRect/>
          <a:stretch>
            <a:fillRect/>
          </a:stretch>
        </p:blipFill>
        <p:spPr bwMode="auto">
          <a:xfrm>
            <a:off x="1214414" y="2428868"/>
            <a:ext cx="1565275" cy="842963"/>
          </a:xfrm>
          <a:prstGeom prst="rect">
            <a:avLst/>
          </a:prstGeom>
          <a:noFill/>
          <a:ln w="76200">
            <a:solidFill>
              <a:srgbClr val="FFFF00"/>
            </a:solidFill>
            <a:miter lim="800000"/>
            <a:headEnd/>
            <a:tailEnd/>
          </a:ln>
        </p:spPr>
      </p:pic>
      <p:pic>
        <p:nvPicPr>
          <p:cNvPr id="11" name="Picture 6">
            <a:hlinkClick r:id="rId18"/>
          </p:cNvPr>
          <p:cNvPicPr>
            <a:picLocks noChangeAspect="1" noChangeArrowheads="1"/>
          </p:cNvPicPr>
          <p:nvPr>
            <p:custDataLst>
              <p:tags r:id="rId7"/>
            </p:custDataLst>
          </p:nvPr>
        </p:nvPicPr>
        <p:blipFill>
          <a:blip r:embed="rId19" cstate="screen"/>
          <a:srcRect/>
          <a:stretch>
            <a:fillRect/>
          </a:stretch>
        </p:blipFill>
        <p:spPr bwMode="auto">
          <a:xfrm>
            <a:off x="857224" y="1428736"/>
            <a:ext cx="2362200" cy="785812"/>
          </a:xfrm>
          <a:prstGeom prst="rect">
            <a:avLst/>
          </a:prstGeom>
          <a:noFill/>
          <a:ln w="76200">
            <a:solidFill>
              <a:srgbClr val="FFFF00"/>
            </a:solidFill>
            <a:miter lim="800000"/>
            <a:headEnd/>
            <a:tailEnd/>
          </a:ln>
        </p:spPr>
      </p:pic>
      <p:pic>
        <p:nvPicPr>
          <p:cNvPr id="20483" name="Picture 3"/>
          <p:cNvPicPr>
            <a:picLocks noChangeAspect="1" noChangeArrowheads="1"/>
          </p:cNvPicPr>
          <p:nvPr>
            <p:custDataLst>
              <p:tags r:id="rId8"/>
            </p:custDataLst>
          </p:nvPr>
        </p:nvPicPr>
        <p:blipFill>
          <a:blip r:embed="rId20" cstate="screen"/>
          <a:srcRect/>
          <a:stretch>
            <a:fillRect/>
          </a:stretch>
        </p:blipFill>
        <p:spPr bwMode="auto">
          <a:xfrm>
            <a:off x="928662" y="3643314"/>
            <a:ext cx="2162175" cy="609600"/>
          </a:xfrm>
          <a:prstGeom prst="rect">
            <a:avLst/>
          </a:prstGeom>
          <a:noFill/>
          <a:ln w="76200">
            <a:solidFill>
              <a:srgbClr val="FFFF00"/>
            </a:solidFill>
            <a:miter lim="800000"/>
            <a:headEnd/>
            <a:tailEnd/>
          </a:ln>
        </p:spPr>
      </p:pic>
      <p:sp>
        <p:nvSpPr>
          <p:cNvPr id="22" name="Curved Left Arrow 21"/>
          <p:cNvSpPr/>
          <p:nvPr>
            <p:custDataLst>
              <p:tags r:id="rId9"/>
            </p:custDataLst>
          </p:nvPr>
        </p:nvSpPr>
        <p:spPr>
          <a:xfrm flipV="1">
            <a:off x="7278911" y="1739785"/>
            <a:ext cx="1214446" cy="1571636"/>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
        <p:nvSpPr>
          <p:cNvPr id="3" name="Oval 2"/>
          <p:cNvSpPr/>
          <p:nvPr>
            <p:custDataLst>
              <p:tags r:id="rId10"/>
            </p:custDataLst>
          </p:nvPr>
        </p:nvSpPr>
        <p:spPr>
          <a:xfrm>
            <a:off x="5525047" y="2995242"/>
            <a:ext cx="1421350" cy="43375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custDataLst>
              <p:tags r:id="rId11"/>
            </p:custDataLst>
          </p:nvPr>
        </p:nvSpPr>
        <p:spPr>
          <a:xfrm>
            <a:off x="5601184" y="1839000"/>
            <a:ext cx="1677727" cy="43375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txBox="1">
            <a:spLocks/>
          </p:cNvSpPr>
          <p:nvPr>
            <p:custDataLst>
              <p:tags r:id="rId12"/>
            </p:custDataLst>
          </p:nvPr>
        </p:nvSpPr>
        <p:spPr>
          <a:xfrm>
            <a:off x="426577" y="4581128"/>
            <a:ext cx="3281327" cy="1800200"/>
          </a:xfrm>
          <a:prstGeom prst="rect">
            <a:avLst/>
          </a:prstGeom>
          <a:solidFill>
            <a:srgbClr val="FFFF00"/>
          </a:solidFill>
          <a:ln>
            <a:solidFill>
              <a:schemeClr val="bg2">
                <a:lumMod val="50000"/>
              </a:schemeClr>
            </a:solidFill>
          </a:ln>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4400" b="1" i="0" u="none" strike="noStrike" kern="1200" cap="none" spc="0" normalizeH="0" baseline="0" noProof="0" dirty="0" smtClean="0">
                <a:ln>
                  <a:noFill/>
                </a:ln>
                <a:effectLst/>
                <a:uLnTx/>
                <a:uFillTx/>
                <a:latin typeface="+mj-lt"/>
                <a:ea typeface="+mj-ea"/>
                <a:cs typeface="+mj-cs"/>
              </a:rPr>
              <a:t>Social</a:t>
            </a:r>
          </a:p>
          <a:p>
            <a:pPr marL="0" marR="0" lvl="0" indent="0" algn="ctr" defTabSz="914400" rtl="0" eaLnBrk="1" fontAlgn="auto" latinLnBrk="0" hangingPunct="1">
              <a:lnSpc>
                <a:spcPct val="100000"/>
              </a:lnSpc>
              <a:spcBef>
                <a:spcPct val="0"/>
              </a:spcBef>
              <a:spcAft>
                <a:spcPts val="0"/>
              </a:spcAft>
              <a:buClrTx/>
              <a:buSzTx/>
              <a:buFontTx/>
              <a:buNone/>
              <a:tabLst/>
              <a:defRPr/>
            </a:pPr>
            <a:r>
              <a:rPr lang="en-ZA" sz="4400" b="1" dirty="0" smtClean="0">
                <a:latin typeface="+mj-lt"/>
                <a:ea typeface="+mj-ea"/>
                <a:cs typeface="+mj-cs"/>
              </a:rPr>
              <a:t>Bookmarking</a:t>
            </a:r>
            <a:endParaRPr kumimoji="0" lang="en-ZA" sz="4400" b="1" i="0" u="none" strike="noStrike" kern="1200" cap="none" spc="0" normalizeH="0" baseline="0" noProof="0" dirty="0" smtClean="0">
              <a:ln>
                <a:noFill/>
              </a:ln>
              <a:effectLst/>
              <a:uLnTx/>
              <a:uFillTx/>
              <a:latin typeface="+mj-lt"/>
              <a:ea typeface="+mj-ea"/>
              <a:cs typeface="+mj-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slide(fromTop)">
                                      <p:cBhvr>
                                        <p:cTn id="7" dur="500"/>
                                        <p:tgtEl>
                                          <p:spTgt spid="7">
                                            <p:bg/>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dissolv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dissolv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dissolve">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dissolve">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dissolve">
                                      <p:cBhvr>
                                        <p:cTn id="32" dur="500"/>
                                        <p:tgtEl>
                                          <p:spTgt spid="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Effect transition="in" filter="dissolve">
                                      <p:cBhvr>
                                        <p:cTn id="37" dur="500"/>
                                        <p:tgtEl>
                                          <p:spTgt spid="7">
                                            <p:txEl>
                                              <p:pRg st="5" end="5"/>
                                            </p:txEl>
                                          </p:spTgt>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dissolve">
                                      <p:cBhvr>
                                        <p:cTn id="40" dur="500"/>
                                        <p:tgtEl>
                                          <p:spTgt spid="3"/>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dissolve">
                                      <p:cBhvr>
                                        <p:cTn id="43" dur="500"/>
                                        <p:tgtEl>
                                          <p:spTgt spid="12"/>
                                        </p:tgtEl>
                                      </p:cBhvr>
                                    </p:animEffect>
                                  </p:childTnLst>
                                </p:cTn>
                              </p:par>
                            </p:childTnLst>
                          </p:cTn>
                        </p:par>
                        <p:par>
                          <p:cTn id="44" fill="hold">
                            <p:stCondLst>
                              <p:cond delay="500"/>
                            </p:stCondLst>
                            <p:childTnLst>
                              <p:par>
                                <p:cTn id="45" presetID="9" presetClass="entr" presetSubtype="0"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dissolve">
                                      <p:cBhvr>
                                        <p:cTn id="47" dur="500"/>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7">
                                            <p:txEl>
                                              <p:pRg st="6" end="6"/>
                                            </p:txEl>
                                          </p:spTgt>
                                        </p:tgtEl>
                                        <p:attrNameLst>
                                          <p:attrName>style.visibility</p:attrName>
                                        </p:attrNameLst>
                                      </p:cBhvr>
                                      <p:to>
                                        <p:strVal val="visible"/>
                                      </p:to>
                                    </p:set>
                                    <p:animEffect transition="in" filter="dissolve">
                                      <p:cBhvr>
                                        <p:cTn id="52" dur="500"/>
                                        <p:tgtEl>
                                          <p:spTgt spid="7">
                                            <p:txEl>
                                              <p:pRg st="6" end="6"/>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7">
                                            <p:txEl>
                                              <p:pRg st="7" end="7"/>
                                            </p:txEl>
                                          </p:spTgt>
                                        </p:tgtEl>
                                        <p:attrNameLst>
                                          <p:attrName>style.visibility</p:attrName>
                                        </p:attrNameLst>
                                      </p:cBhvr>
                                      <p:to>
                                        <p:strVal val="visible"/>
                                      </p:to>
                                    </p:set>
                                    <p:animEffect transition="in" filter="dissolve">
                                      <p:cBhvr>
                                        <p:cTn id="57" dur="500"/>
                                        <p:tgtEl>
                                          <p:spTgt spid="7">
                                            <p:txEl>
                                              <p:pRg st="7" end="7"/>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7">
                                            <p:txEl>
                                              <p:pRg st="8" end="8"/>
                                            </p:txEl>
                                          </p:spTgt>
                                        </p:tgtEl>
                                        <p:attrNameLst>
                                          <p:attrName>style.visibility</p:attrName>
                                        </p:attrNameLst>
                                      </p:cBhvr>
                                      <p:to>
                                        <p:strVal val="visible"/>
                                      </p:to>
                                    </p:set>
                                    <p:animEffect transition="in" filter="dissolve">
                                      <p:cBhvr>
                                        <p:cTn id="62" dur="500"/>
                                        <p:tgtEl>
                                          <p:spTgt spid="7">
                                            <p:txEl>
                                              <p:pRg st="8" end="8"/>
                                            </p:txEl>
                                          </p:spTgt>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7">
                                            <p:txEl>
                                              <p:pRg st="9" end="9"/>
                                            </p:txEl>
                                          </p:spTgt>
                                        </p:tgtEl>
                                        <p:attrNameLst>
                                          <p:attrName>style.visibility</p:attrName>
                                        </p:attrNameLst>
                                      </p:cBhvr>
                                      <p:to>
                                        <p:strVal val="visible"/>
                                      </p:to>
                                    </p:set>
                                    <p:animEffect transition="in" filter="dissolve">
                                      <p:cBhvr>
                                        <p:cTn id="65" dur="500"/>
                                        <p:tgtEl>
                                          <p:spTgt spid="7">
                                            <p:txEl>
                                              <p:pRg st="9" end="9"/>
                                            </p:txEl>
                                          </p:spTgt>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7">
                                            <p:txEl>
                                              <p:pRg st="10" end="10"/>
                                            </p:txEl>
                                          </p:spTgt>
                                        </p:tgtEl>
                                        <p:attrNameLst>
                                          <p:attrName>style.visibility</p:attrName>
                                        </p:attrNameLst>
                                      </p:cBhvr>
                                      <p:to>
                                        <p:strVal val="visible"/>
                                      </p:to>
                                    </p:set>
                                    <p:animEffect transition="in" filter="dissolve">
                                      <p:cBhvr>
                                        <p:cTn id="68" dur="500"/>
                                        <p:tgtEl>
                                          <p:spTgt spid="7">
                                            <p:txEl>
                                              <p:pRg st="10" end="10"/>
                                            </p:txEl>
                                          </p:spTgt>
                                        </p:tgtEl>
                                      </p:cBhvr>
                                    </p:animEffect>
                                  </p:childTnLst>
                                </p:cTn>
                              </p:par>
                              <p:par>
                                <p:cTn id="69" presetID="9" presetClass="entr" presetSubtype="0" fill="hold" grpId="0" nodeType="withEffect">
                                  <p:stCondLst>
                                    <p:cond delay="0"/>
                                  </p:stCondLst>
                                  <p:childTnLst>
                                    <p:set>
                                      <p:cBhvr>
                                        <p:cTn id="70" dur="1" fill="hold">
                                          <p:stCondLst>
                                            <p:cond delay="0"/>
                                          </p:stCondLst>
                                        </p:cTn>
                                        <p:tgtEl>
                                          <p:spTgt spid="7">
                                            <p:txEl>
                                              <p:pRg st="11" end="11"/>
                                            </p:txEl>
                                          </p:spTgt>
                                        </p:tgtEl>
                                        <p:attrNameLst>
                                          <p:attrName>style.visibility</p:attrName>
                                        </p:attrNameLst>
                                      </p:cBhvr>
                                      <p:to>
                                        <p:strVal val="visible"/>
                                      </p:to>
                                    </p:set>
                                    <p:animEffect transition="in" filter="dissolve">
                                      <p:cBhvr>
                                        <p:cTn id="71" dur="500"/>
                                        <p:tgtEl>
                                          <p:spTgt spid="7">
                                            <p:txEl>
                                              <p:pRg st="11" end="11"/>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9" presetClass="entr" presetSubtype="0" fill="hold" nodeType="clickEffect">
                                  <p:stCondLst>
                                    <p:cond delay="0"/>
                                  </p:stCondLst>
                                  <p:childTnLst>
                                    <p:set>
                                      <p:cBhvr>
                                        <p:cTn id="75" dur="1" fill="hold">
                                          <p:stCondLst>
                                            <p:cond delay="0"/>
                                          </p:stCondLst>
                                        </p:cTn>
                                        <p:tgtEl>
                                          <p:spTgt spid="7">
                                            <p:txEl>
                                              <p:pRg st="12" end="12"/>
                                            </p:txEl>
                                          </p:spTgt>
                                        </p:tgtEl>
                                        <p:attrNameLst>
                                          <p:attrName>style.visibility</p:attrName>
                                        </p:attrNameLst>
                                      </p:cBhvr>
                                      <p:to>
                                        <p:strVal val="visible"/>
                                      </p:to>
                                    </p:set>
                                    <p:animEffect transition="in" filter="dissolve">
                                      <p:cBhvr>
                                        <p:cTn id="76" dur="500"/>
                                        <p:tgtEl>
                                          <p:spTgt spid="7">
                                            <p:txEl>
                                              <p:pRg st="12" end="12"/>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9" presetClass="entr" presetSubtype="0" fill="hold" grpId="0" nodeType="clickEffect">
                                  <p:stCondLst>
                                    <p:cond delay="0"/>
                                  </p:stCondLst>
                                  <p:childTnLst>
                                    <p:set>
                                      <p:cBhvr>
                                        <p:cTn id="80" dur="1" fill="hold">
                                          <p:stCondLst>
                                            <p:cond delay="0"/>
                                          </p:stCondLst>
                                        </p:cTn>
                                        <p:tgtEl>
                                          <p:spTgt spid="13"/>
                                        </p:tgtEl>
                                        <p:attrNameLst>
                                          <p:attrName>style.visibility</p:attrName>
                                        </p:attrNameLst>
                                      </p:cBhvr>
                                      <p:to>
                                        <p:strVal val="visible"/>
                                      </p:to>
                                    </p:set>
                                    <p:animEffect transition="in" filter="dissolve">
                                      <p:cBhvr>
                                        <p:cTn id="81" dur="500"/>
                                        <p:tgtEl>
                                          <p:spTgt spid="13"/>
                                        </p:tgtEl>
                                      </p:cBhvr>
                                    </p:animEffect>
                                  </p:childTnLst>
                                </p:cTn>
                              </p:par>
                            </p:childTnLst>
                          </p:cTn>
                        </p:par>
                      </p:childTnLst>
                    </p:cTn>
                  </p:par>
                  <p:par>
                    <p:cTn id="82" fill="hold">
                      <p:stCondLst>
                        <p:cond delay="indefinite"/>
                      </p:stCondLst>
                      <p:childTnLst>
                        <p:par>
                          <p:cTn id="83" fill="hold">
                            <p:stCondLst>
                              <p:cond delay="0"/>
                            </p:stCondLst>
                            <p:childTnLst>
                              <p:par>
                                <p:cTn id="84" presetID="9" presetClass="entr" presetSubtype="0" fill="hold" nodeType="clickEffect">
                                  <p:stCondLst>
                                    <p:cond delay="0"/>
                                  </p:stCondLst>
                                  <p:childTnLst>
                                    <p:set>
                                      <p:cBhvr>
                                        <p:cTn id="85" dur="1" fill="hold">
                                          <p:stCondLst>
                                            <p:cond delay="0"/>
                                          </p:stCondLst>
                                        </p:cTn>
                                        <p:tgtEl>
                                          <p:spTgt spid="11"/>
                                        </p:tgtEl>
                                        <p:attrNameLst>
                                          <p:attrName>style.visibility</p:attrName>
                                        </p:attrNameLst>
                                      </p:cBhvr>
                                      <p:to>
                                        <p:strVal val="visible"/>
                                      </p:to>
                                    </p:set>
                                    <p:animEffect transition="in" filter="dissolve">
                                      <p:cBhvr>
                                        <p:cTn id="86" dur="500"/>
                                        <p:tgtEl>
                                          <p:spTgt spid="11"/>
                                        </p:tgtEl>
                                      </p:cBhvr>
                                    </p:animEffect>
                                  </p:childTnLst>
                                </p:cTn>
                              </p:par>
                            </p:childTnLst>
                          </p:cTn>
                        </p:par>
                        <p:par>
                          <p:cTn id="87" fill="hold">
                            <p:stCondLst>
                              <p:cond delay="500"/>
                            </p:stCondLst>
                            <p:childTnLst>
                              <p:par>
                                <p:cTn id="88" presetID="9" presetClass="entr" presetSubtype="0" fill="hold" nodeType="afterEffect">
                                  <p:stCondLst>
                                    <p:cond delay="300"/>
                                  </p:stCondLst>
                                  <p:childTnLst>
                                    <p:set>
                                      <p:cBhvr>
                                        <p:cTn id="89" dur="1" fill="hold">
                                          <p:stCondLst>
                                            <p:cond delay="0"/>
                                          </p:stCondLst>
                                        </p:cTn>
                                        <p:tgtEl>
                                          <p:spTgt spid="10"/>
                                        </p:tgtEl>
                                        <p:attrNameLst>
                                          <p:attrName>style.visibility</p:attrName>
                                        </p:attrNameLst>
                                      </p:cBhvr>
                                      <p:to>
                                        <p:strVal val="visible"/>
                                      </p:to>
                                    </p:set>
                                    <p:animEffect transition="in" filter="dissolve">
                                      <p:cBhvr>
                                        <p:cTn id="90" dur="500"/>
                                        <p:tgtEl>
                                          <p:spTgt spid="10"/>
                                        </p:tgtEl>
                                      </p:cBhvr>
                                    </p:animEffect>
                                  </p:childTnLst>
                                </p:cTn>
                              </p:par>
                            </p:childTnLst>
                          </p:cTn>
                        </p:par>
                        <p:par>
                          <p:cTn id="91" fill="hold">
                            <p:stCondLst>
                              <p:cond delay="1300"/>
                            </p:stCondLst>
                            <p:childTnLst>
                              <p:par>
                                <p:cTn id="92" presetID="9" presetClass="entr" presetSubtype="0" fill="hold" nodeType="afterEffect">
                                  <p:stCondLst>
                                    <p:cond delay="300"/>
                                  </p:stCondLst>
                                  <p:childTnLst>
                                    <p:set>
                                      <p:cBhvr>
                                        <p:cTn id="93" dur="1" fill="hold">
                                          <p:stCondLst>
                                            <p:cond delay="0"/>
                                          </p:stCondLst>
                                        </p:cTn>
                                        <p:tgtEl>
                                          <p:spTgt spid="20483"/>
                                        </p:tgtEl>
                                        <p:attrNameLst>
                                          <p:attrName>style.visibility</p:attrName>
                                        </p:attrNameLst>
                                      </p:cBhvr>
                                      <p:to>
                                        <p:strVal val="visible"/>
                                      </p:to>
                                    </p:set>
                                    <p:animEffect transition="in" filter="dissolve">
                                      <p:cBhvr>
                                        <p:cTn id="94" dur="500"/>
                                        <p:tgtEl>
                                          <p:spTgt spid="20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allAtOnce" animBg="1"/>
      <p:bldP spid="22" grpId="0" animBg="1"/>
      <p:bldP spid="3" grpId="0" animBg="1"/>
      <p:bldP spid="12"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custDataLst>
              <p:tags r:id="rId2"/>
            </p:custDataLst>
          </p:nvPr>
        </p:nvSpPr>
        <p:spPr>
          <a:xfrm>
            <a:off x="3143240" y="642918"/>
            <a:ext cx="4572000" cy="646331"/>
          </a:xfrm>
          <a:prstGeom prst="rect">
            <a:avLst/>
          </a:prstGeom>
        </p:spPr>
        <p:txBody>
          <a:bodyPr>
            <a:spAutoFit/>
          </a:bodyPr>
          <a:lstStyle/>
          <a:p>
            <a:r>
              <a:rPr lang="en-ZA" dirty="0" smtClean="0"/>
              <a:t>Zotero, </a:t>
            </a:r>
            <a:r>
              <a:rPr lang="en-ZA" dirty="0" err="1" smtClean="0"/>
              <a:t>Mendeley</a:t>
            </a:r>
            <a:r>
              <a:rPr lang="en-ZA" dirty="0" smtClean="0"/>
              <a:t>, </a:t>
            </a:r>
            <a:r>
              <a:rPr lang="en-ZA" dirty="0" err="1" smtClean="0"/>
              <a:t>Mekentosj</a:t>
            </a:r>
            <a:r>
              <a:rPr lang="en-ZA" dirty="0" smtClean="0"/>
              <a:t> Papers, </a:t>
            </a:r>
            <a:r>
              <a:rPr lang="en-ZA" dirty="0" err="1" smtClean="0"/>
              <a:t>MyNCBI</a:t>
            </a:r>
            <a:r>
              <a:rPr lang="en-ZA" dirty="0" smtClean="0"/>
              <a:t>, </a:t>
            </a:r>
            <a:r>
              <a:rPr lang="en-ZA" dirty="0" err="1" smtClean="0"/>
              <a:t>CiteULike</a:t>
            </a:r>
            <a:r>
              <a:rPr lang="en-ZA" dirty="0" smtClean="0"/>
              <a:t>, </a:t>
            </a:r>
            <a:r>
              <a:rPr lang="en-ZA" dirty="0" err="1" smtClean="0"/>
              <a:t>Connotea</a:t>
            </a:r>
            <a:r>
              <a:rPr lang="en-ZA" dirty="0" smtClean="0"/>
              <a:t>, and </a:t>
            </a:r>
            <a:r>
              <a:rPr lang="en-ZA" dirty="0" err="1" smtClean="0"/>
              <a:t>HubMed</a:t>
            </a:r>
            <a:endParaRPr lang="en-ZA" dirty="0"/>
          </a:p>
        </p:txBody>
      </p:sp>
      <p:sp>
        <p:nvSpPr>
          <p:cNvPr id="3" name="Rectangle 2"/>
          <p:cNvSpPr/>
          <p:nvPr>
            <p:custDataLst>
              <p:tags r:id="rId3"/>
            </p:custDataLst>
          </p:nvPr>
        </p:nvSpPr>
        <p:spPr>
          <a:xfrm>
            <a:off x="1000100" y="642918"/>
            <a:ext cx="1928413" cy="923330"/>
          </a:xfrm>
          <a:prstGeom prst="rect">
            <a:avLst/>
          </a:prstGeom>
        </p:spPr>
        <p:txBody>
          <a:bodyPr wrap="none">
            <a:spAutoFit/>
          </a:bodyPr>
          <a:lstStyle/>
          <a:p>
            <a:r>
              <a:rPr lang="en-ZA" b="1" dirty="0" smtClean="0"/>
              <a:t>Digital libraries:</a:t>
            </a:r>
          </a:p>
          <a:p>
            <a:r>
              <a:rPr lang="en-ZA" b="1" dirty="0" smtClean="0"/>
              <a:t>Project Gutenberg</a:t>
            </a:r>
          </a:p>
          <a:p>
            <a:r>
              <a:rPr lang="en-ZA" dirty="0" smtClean="0">
                <a:hlinkClick r:id="rId13" tooltip="Google &#10;Scholar"/>
              </a:rPr>
              <a:t>Google Scholar</a:t>
            </a:r>
            <a:endParaRPr lang="en-ZA" dirty="0"/>
          </a:p>
        </p:txBody>
      </p:sp>
      <p:sp>
        <p:nvSpPr>
          <p:cNvPr id="8193" name="Rectangle 1"/>
          <p:cNvSpPr>
            <a:spLocks noChangeArrowheads="1"/>
          </p:cNvSpPr>
          <p:nvPr>
            <p:custDataLst>
              <p:tags r:id="rId4"/>
            </p:custDataLst>
          </p:nvPr>
        </p:nvSpPr>
        <p:spPr bwMode="auto">
          <a:xfrm>
            <a:off x="0" y="4611231"/>
            <a:ext cx="8929718"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1000" b="1" i="0" u="none" strike="noStrike" cap="none" normalizeH="0" baseline="0" dirty="0" smtClean="0">
                <a:ln>
                  <a:noFill/>
                </a:ln>
                <a:solidFill>
                  <a:schemeClr val="tx1"/>
                </a:solidFill>
                <a:effectLst/>
                <a:latin typeface="Arial" charset="0"/>
                <a:cs typeface="Arial" charset="0"/>
              </a:rPr>
              <a:t>No physical boundary</a:t>
            </a:r>
            <a:r>
              <a:rPr kumimoji="0" lang="en-US" sz="1000" b="0" i="0" u="none" strike="noStrike" cap="none" normalizeH="0" baseline="0" dirty="0" smtClean="0">
                <a:ln>
                  <a:noFill/>
                </a:ln>
                <a:solidFill>
                  <a:schemeClr val="tx1"/>
                </a:solidFill>
                <a:effectLst/>
                <a:latin typeface="Arial" charset="0"/>
                <a:cs typeface="Arial" charset="0"/>
              </a:rPr>
              <a:t>. The user of a digital library need not to go to the library physically; people from all over the world can gain access to the same information, as long as an Internet connection is available.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1" i="0" u="none" strike="noStrike" cap="none" normalizeH="0" baseline="0" dirty="0" smtClean="0">
                <a:ln>
                  <a:noFill/>
                </a:ln>
                <a:solidFill>
                  <a:schemeClr val="tx1"/>
                </a:solidFill>
                <a:effectLst/>
                <a:latin typeface="Arial" charset="0"/>
                <a:cs typeface="Arial" charset="0"/>
              </a:rPr>
              <a:t>Round the clock availability</a:t>
            </a:r>
            <a:r>
              <a:rPr kumimoji="0" lang="en-US" sz="1000" b="0" i="0" u="none" strike="noStrike" cap="none" normalizeH="0" baseline="0" dirty="0" smtClean="0">
                <a:ln>
                  <a:noFill/>
                </a:ln>
                <a:solidFill>
                  <a:schemeClr val="tx1"/>
                </a:solidFill>
                <a:effectLst/>
                <a:latin typeface="Arial" charset="0"/>
                <a:cs typeface="Arial" charset="0"/>
              </a:rPr>
              <a:t>. A major advantage of digital libraries is that people can gain access to the information at any time, night or day.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1" i="0" u="none" strike="noStrike" cap="none" normalizeH="0" baseline="0" dirty="0" smtClean="0">
                <a:ln>
                  <a:noFill/>
                </a:ln>
                <a:solidFill>
                  <a:schemeClr val="tx1"/>
                </a:solidFill>
                <a:effectLst/>
                <a:latin typeface="Arial" charset="0"/>
                <a:cs typeface="Arial" charset="0"/>
              </a:rPr>
              <a:t>Multiple access</a:t>
            </a:r>
            <a:r>
              <a:rPr kumimoji="0" lang="en-US" sz="1000" b="0" i="0" u="none" strike="noStrike" cap="none" normalizeH="0" baseline="0" dirty="0" smtClean="0">
                <a:ln>
                  <a:noFill/>
                </a:ln>
                <a:solidFill>
                  <a:schemeClr val="tx1"/>
                </a:solidFill>
                <a:effectLst/>
                <a:latin typeface="Arial" charset="0"/>
                <a:cs typeface="Arial" charset="0"/>
              </a:rPr>
              <a:t>. The same resources can be used simultaneously by a number of institutions and patrons. This may not be the case for copyrighted material: a library may have a license for "lending out" only one copy at a time; this is achieved with a system of </a:t>
            </a:r>
            <a:r>
              <a:rPr kumimoji="0" lang="en-US" sz="1000" b="0" i="0" u="none" strike="noStrike" cap="none" normalizeH="0" baseline="0" dirty="0" smtClean="0">
                <a:ln>
                  <a:noFill/>
                </a:ln>
                <a:solidFill>
                  <a:schemeClr val="tx1"/>
                </a:solidFill>
                <a:effectLst/>
                <a:latin typeface="Arial" charset="0"/>
                <a:cs typeface="Arial" charset="0"/>
                <a:hlinkClick r:id="rId14" tooltip="Digital rights management"/>
              </a:rPr>
              <a:t>digital rights management</a:t>
            </a:r>
            <a:r>
              <a:rPr kumimoji="0" lang="en-US" sz="1000" b="0" i="0" u="none" strike="noStrike" cap="none" normalizeH="0" baseline="0" dirty="0" smtClean="0">
                <a:ln>
                  <a:noFill/>
                </a:ln>
                <a:solidFill>
                  <a:schemeClr val="tx1"/>
                </a:solidFill>
                <a:effectLst/>
                <a:latin typeface="Arial" charset="0"/>
                <a:cs typeface="Arial" charset="0"/>
              </a:rPr>
              <a:t> where a resource can become inaccessible after expiration of the lending period or after the lender chooses to make it inaccessible (equivalent to returning the resource).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1" i="0" u="none" strike="noStrike" cap="none" normalizeH="0" baseline="0" dirty="0" smtClean="0">
                <a:ln>
                  <a:noFill/>
                </a:ln>
                <a:solidFill>
                  <a:schemeClr val="tx1"/>
                </a:solidFill>
                <a:effectLst/>
                <a:latin typeface="Arial" charset="0"/>
                <a:cs typeface="Arial" charset="0"/>
              </a:rPr>
              <a:t>Information retrieval</a:t>
            </a:r>
            <a:r>
              <a:rPr kumimoji="0" lang="en-US" sz="1000" b="0" i="0" u="none" strike="noStrike" cap="none" normalizeH="0" baseline="0" dirty="0" smtClean="0">
                <a:ln>
                  <a:noFill/>
                </a:ln>
                <a:solidFill>
                  <a:schemeClr val="tx1"/>
                </a:solidFill>
                <a:effectLst/>
                <a:latin typeface="Arial" charset="0"/>
                <a:cs typeface="Arial" charset="0"/>
              </a:rPr>
              <a:t>. The user is able to use any search term (word, phrase, title, name, subject) to search the entire collection. Digital libraries can provide very user-friendly interfaces, giving clickable access to its resources.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1" i="0" u="none" strike="noStrike" cap="none" normalizeH="0" baseline="0" dirty="0" smtClean="0">
                <a:ln>
                  <a:noFill/>
                </a:ln>
                <a:solidFill>
                  <a:schemeClr val="tx1"/>
                </a:solidFill>
                <a:effectLst/>
                <a:latin typeface="Arial" charset="0"/>
                <a:cs typeface="Arial" charset="0"/>
              </a:rPr>
              <a:t>Preservation and conservation</a:t>
            </a:r>
            <a:r>
              <a:rPr kumimoji="0" lang="en-US" sz="1000" b="0" i="0" u="none" strike="noStrike" cap="none" normalizeH="0" baseline="0" dirty="0" smtClean="0">
                <a:ln>
                  <a:noFill/>
                </a:ln>
                <a:solidFill>
                  <a:schemeClr val="tx1"/>
                </a:solidFill>
                <a:effectLst/>
                <a:latin typeface="Arial" charset="0"/>
                <a:cs typeface="Arial" charset="0"/>
              </a:rPr>
              <a:t>. Digitization is not a long-term preservation solution for physical collections, but does succeed in providing access copies for materials that would otherwise fall to degradation from repeated use. Digitized collections and born-digital objects pose many preservation and conservation concerns that analog materials do not. Please see the following "Problems" section of this page for examples.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1" i="0" u="none" strike="noStrike" cap="none" normalizeH="0" baseline="0" dirty="0" smtClean="0">
                <a:ln>
                  <a:noFill/>
                </a:ln>
                <a:solidFill>
                  <a:schemeClr val="tx1"/>
                </a:solidFill>
                <a:effectLst/>
                <a:latin typeface="Arial" charset="0"/>
                <a:cs typeface="Arial" charset="0"/>
              </a:rPr>
              <a:t>Space</a:t>
            </a:r>
            <a:r>
              <a:rPr kumimoji="0" lang="en-US" sz="1000" b="0" i="0" u="none" strike="noStrike" cap="none" normalizeH="0" baseline="0" dirty="0" smtClean="0">
                <a:ln>
                  <a:noFill/>
                </a:ln>
                <a:solidFill>
                  <a:schemeClr val="tx1"/>
                </a:solidFill>
                <a:effectLst/>
                <a:latin typeface="Arial" charset="0"/>
                <a:cs typeface="Arial" charset="0"/>
              </a:rPr>
              <a:t>. Whereas traditional libraries are limited by storage space, digital libraries have the potential to store much more information, simply because digital information requires very little physical space to contain them and media storage technologies are more affordable than ever before.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1" i="0" u="none" strike="noStrike" cap="none" normalizeH="0" baseline="0" dirty="0" smtClean="0">
                <a:ln>
                  <a:noFill/>
                </a:ln>
                <a:solidFill>
                  <a:schemeClr val="tx1"/>
                </a:solidFill>
                <a:effectLst/>
                <a:latin typeface="Arial" charset="0"/>
                <a:cs typeface="Arial" charset="0"/>
              </a:rPr>
              <a:t>Added value</a:t>
            </a:r>
            <a:r>
              <a:rPr kumimoji="0" lang="en-US" sz="1000" b="0" i="0" u="none" strike="noStrike" cap="none" normalizeH="0" baseline="0" dirty="0" smtClean="0">
                <a:ln>
                  <a:noFill/>
                </a:ln>
                <a:solidFill>
                  <a:schemeClr val="tx1"/>
                </a:solidFill>
                <a:effectLst/>
                <a:latin typeface="Arial" charset="0"/>
                <a:cs typeface="Arial" charset="0"/>
              </a:rPr>
              <a:t>. </a:t>
            </a:r>
          </a:p>
        </p:txBody>
      </p:sp>
      <p:pic>
        <p:nvPicPr>
          <p:cNvPr id="5" name="Picture 2"/>
          <p:cNvPicPr>
            <a:picLocks noChangeAspect="1" noChangeArrowheads="1"/>
          </p:cNvPicPr>
          <p:nvPr>
            <p:custDataLst>
              <p:tags r:id="rId5"/>
            </p:custDataLst>
          </p:nvPr>
        </p:nvPicPr>
        <p:blipFill>
          <a:blip r:embed="rId15" cstate="screen"/>
          <a:srcRect/>
          <a:stretch>
            <a:fillRect/>
          </a:stretch>
        </p:blipFill>
        <p:spPr bwMode="auto">
          <a:xfrm>
            <a:off x="14748" y="0"/>
            <a:ext cx="9228138" cy="6858000"/>
          </a:xfrm>
          <a:prstGeom prst="rect">
            <a:avLst/>
          </a:prstGeom>
          <a:noFill/>
          <a:ln w="9525">
            <a:noFill/>
            <a:miter lim="800000"/>
            <a:headEnd/>
            <a:tailEnd/>
          </a:ln>
        </p:spPr>
      </p:pic>
      <p:sp>
        <p:nvSpPr>
          <p:cNvPr id="6" name="Title 1"/>
          <p:cNvSpPr txBox="1">
            <a:spLocks/>
          </p:cNvSpPr>
          <p:nvPr>
            <p:custDataLst>
              <p:tags r:id="rId6"/>
            </p:custDataLst>
          </p:nvPr>
        </p:nvSpPr>
        <p:spPr>
          <a:xfrm>
            <a:off x="428596" y="428604"/>
            <a:ext cx="8229600" cy="868346"/>
          </a:xfrm>
          <a:prstGeom prst="rect">
            <a:avLst/>
          </a:prstGeom>
          <a:solidFill>
            <a:schemeClr val="tx2">
              <a:lumMod val="75000"/>
            </a:schemeClr>
          </a:solidFill>
          <a:ln>
            <a:solidFill>
              <a:schemeClr val="bg2">
                <a:lumMod val="50000"/>
              </a:schemeClr>
            </a:solidFill>
          </a:ln>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ZA" sz="4400" dirty="0" smtClean="0">
                <a:solidFill>
                  <a:srgbClr val="FFFF00"/>
                </a:solidFill>
                <a:latin typeface="+mj-lt"/>
                <a:ea typeface="+mj-ea"/>
                <a:cs typeface="+mj-cs"/>
              </a:rPr>
              <a:t>Social bookmarking?</a:t>
            </a:r>
            <a:endParaRPr kumimoji="0" lang="en-ZA" sz="4400" b="0" i="0" u="none" strike="noStrike" kern="1200" cap="none" spc="0" normalizeH="0" baseline="0" noProof="0" dirty="0" smtClean="0">
              <a:ln>
                <a:noFill/>
              </a:ln>
              <a:solidFill>
                <a:srgbClr val="FFFF00"/>
              </a:solidFill>
              <a:effectLst/>
              <a:uLnTx/>
              <a:uFillTx/>
              <a:latin typeface="+mj-lt"/>
              <a:ea typeface="+mj-ea"/>
              <a:cs typeface="+mj-cs"/>
            </a:endParaRPr>
          </a:p>
        </p:txBody>
      </p:sp>
      <p:pic>
        <p:nvPicPr>
          <p:cNvPr id="7" name="Picture 2"/>
          <p:cNvPicPr>
            <a:picLocks noChangeAspect="1" noChangeArrowheads="1"/>
          </p:cNvPicPr>
          <p:nvPr>
            <p:custDataLst>
              <p:tags r:id="rId7"/>
            </p:custDataLst>
          </p:nvPr>
        </p:nvPicPr>
        <p:blipFill>
          <a:blip r:embed="rId16" cstate="screen"/>
          <a:srcRect/>
          <a:stretch>
            <a:fillRect/>
          </a:stretch>
        </p:blipFill>
        <p:spPr bwMode="auto">
          <a:xfrm>
            <a:off x="357158" y="1571612"/>
            <a:ext cx="4149178" cy="4857784"/>
          </a:xfrm>
          <a:prstGeom prst="rect">
            <a:avLst/>
          </a:prstGeom>
          <a:noFill/>
          <a:ln w="9525">
            <a:solidFill>
              <a:schemeClr val="accent1"/>
            </a:solidFill>
            <a:miter lim="800000"/>
            <a:headEnd/>
            <a:tailEnd/>
          </a:ln>
        </p:spPr>
      </p:pic>
      <p:sp>
        <p:nvSpPr>
          <p:cNvPr id="9" name="Rounded Rectangle 8"/>
          <p:cNvSpPr/>
          <p:nvPr>
            <p:custDataLst>
              <p:tags r:id="rId8"/>
            </p:custDataLst>
          </p:nvPr>
        </p:nvSpPr>
        <p:spPr>
          <a:xfrm>
            <a:off x="4929190" y="3961776"/>
            <a:ext cx="3786214" cy="2733996"/>
          </a:xfrm>
          <a:prstGeom prst="round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4638" indent="-274638"/>
            <a:r>
              <a:rPr lang="en-ZA" sz="2400" b="1" dirty="0" smtClean="0">
                <a:solidFill>
                  <a:schemeClr val="tx1"/>
                </a:solidFill>
              </a:rPr>
              <a:t>Social bookmarking: </a:t>
            </a:r>
          </a:p>
          <a:p>
            <a:r>
              <a:rPr lang="en-ZA" sz="2400" dirty="0" smtClean="0">
                <a:solidFill>
                  <a:schemeClr val="tx1"/>
                </a:solidFill>
                <a:sym typeface="Wingdings" pitchFamily="2" charset="2"/>
              </a:rPr>
              <a:t></a:t>
            </a:r>
            <a:r>
              <a:rPr lang="en-ZA" sz="2400" dirty="0" smtClean="0">
                <a:solidFill>
                  <a:schemeClr val="tx1"/>
                </a:solidFill>
              </a:rPr>
              <a:t>Finding resources </a:t>
            </a:r>
            <a:br>
              <a:rPr lang="en-ZA" sz="2400" dirty="0" smtClean="0">
                <a:solidFill>
                  <a:schemeClr val="tx1"/>
                </a:solidFill>
              </a:rPr>
            </a:br>
            <a:r>
              <a:rPr lang="en-ZA" sz="2400" dirty="0" smtClean="0">
                <a:solidFill>
                  <a:schemeClr val="tx1"/>
                </a:solidFill>
                <a:sym typeface="Wingdings" pitchFamily="2" charset="2"/>
              </a:rPr>
              <a:t>M</a:t>
            </a:r>
            <a:r>
              <a:rPr lang="en-ZA" sz="2400" dirty="0" smtClean="0">
                <a:solidFill>
                  <a:schemeClr val="tx1"/>
                </a:solidFill>
              </a:rPr>
              <a:t>etadata </a:t>
            </a:r>
            <a:br>
              <a:rPr lang="en-ZA" sz="2400" dirty="0" smtClean="0">
                <a:solidFill>
                  <a:schemeClr val="tx1"/>
                </a:solidFill>
              </a:rPr>
            </a:br>
            <a:r>
              <a:rPr lang="en-ZA" sz="2400" dirty="0" smtClean="0">
                <a:solidFill>
                  <a:schemeClr val="tx1"/>
                </a:solidFill>
                <a:sym typeface="Wingdings" pitchFamily="2" charset="2"/>
              </a:rPr>
              <a:t>Saving</a:t>
            </a:r>
            <a:br>
              <a:rPr lang="en-ZA" sz="2400" dirty="0" smtClean="0">
                <a:solidFill>
                  <a:schemeClr val="tx1"/>
                </a:solidFill>
                <a:sym typeface="Wingdings" pitchFamily="2" charset="2"/>
              </a:rPr>
            </a:br>
            <a:r>
              <a:rPr lang="en-ZA" sz="2400" dirty="0" smtClean="0">
                <a:solidFill>
                  <a:schemeClr val="tx1"/>
                </a:solidFill>
                <a:sym typeface="Wingdings" pitchFamily="2" charset="2"/>
              </a:rPr>
              <a:t></a:t>
            </a:r>
            <a:r>
              <a:rPr lang="en-ZA" sz="2400" dirty="0" smtClean="0">
                <a:solidFill>
                  <a:schemeClr val="tx1"/>
                </a:solidFill>
              </a:rPr>
              <a:t>Database </a:t>
            </a:r>
            <a:br>
              <a:rPr lang="en-ZA" sz="2400" dirty="0" smtClean="0">
                <a:solidFill>
                  <a:schemeClr val="tx1"/>
                </a:solidFill>
              </a:rPr>
            </a:br>
            <a:r>
              <a:rPr lang="en-ZA" sz="2400" dirty="0" smtClean="0">
                <a:solidFill>
                  <a:schemeClr val="tx1"/>
                </a:solidFill>
                <a:sym typeface="Wingdings" pitchFamily="2" charset="2"/>
              </a:rPr>
              <a:t>Search &amp; Sharing</a:t>
            </a:r>
            <a:br>
              <a:rPr lang="en-ZA" sz="2400" dirty="0" smtClean="0">
                <a:solidFill>
                  <a:schemeClr val="tx1"/>
                </a:solidFill>
                <a:sym typeface="Wingdings" pitchFamily="2" charset="2"/>
              </a:rPr>
            </a:br>
            <a:r>
              <a:rPr lang="en-ZA" sz="2400" dirty="0" smtClean="0">
                <a:solidFill>
                  <a:schemeClr val="tx1"/>
                </a:solidFill>
                <a:sym typeface="Wingdings" pitchFamily="2" charset="2"/>
              </a:rPr>
              <a:t>Discussion</a:t>
            </a:r>
            <a:endParaRPr lang="en-ZA" sz="2400" dirty="0">
              <a:solidFill>
                <a:schemeClr val="tx1"/>
              </a:solidFill>
            </a:endParaRPr>
          </a:p>
        </p:txBody>
      </p:sp>
      <p:pic>
        <p:nvPicPr>
          <p:cNvPr id="8194" name="Picture 2"/>
          <p:cNvPicPr>
            <a:picLocks noChangeAspect="1" noChangeArrowheads="1"/>
          </p:cNvPicPr>
          <p:nvPr>
            <p:custDataLst>
              <p:tags r:id="rId9"/>
            </p:custDataLst>
          </p:nvPr>
        </p:nvPicPr>
        <p:blipFill>
          <a:blip r:embed="rId17" cstate="email">
            <a:extLst>
              <a:ext uri="{28A0092B-C50C-407E-A947-70E740481C1C}">
                <a14:useLocalDpi xmlns:a14="http://schemas.microsoft.com/office/drawing/2010/main"/>
              </a:ext>
            </a:extLst>
          </a:blip>
          <a:srcRect/>
          <a:stretch>
            <a:fillRect/>
          </a:stretch>
        </p:blipFill>
        <p:spPr bwMode="auto">
          <a:xfrm>
            <a:off x="5214942" y="1554562"/>
            <a:ext cx="3357586" cy="2241566"/>
          </a:xfrm>
          <a:prstGeom prst="rect">
            <a:avLst/>
          </a:prstGeom>
          <a:noFill/>
          <a:ln w="9525">
            <a:noFill/>
            <a:miter lim="800000"/>
            <a:headEnd/>
            <a:tailEnd/>
          </a:ln>
        </p:spPr>
      </p:pic>
      <p:sp>
        <p:nvSpPr>
          <p:cNvPr id="12" name="6-Point Star 11"/>
          <p:cNvSpPr/>
          <p:nvPr>
            <p:custDataLst>
              <p:tags r:id="rId10"/>
            </p:custDataLst>
          </p:nvPr>
        </p:nvSpPr>
        <p:spPr>
          <a:xfrm>
            <a:off x="7143736" y="4624070"/>
            <a:ext cx="2000264" cy="1643074"/>
          </a:xfrm>
          <a:prstGeom prst="star6">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solidFill>
                  <a:schemeClr val="tx1"/>
                </a:solidFill>
              </a:rPr>
              <a:t>O</a:t>
            </a:r>
            <a:r>
              <a:rPr lang="en-ZA" sz="2800" b="1" dirty="0" smtClean="0">
                <a:solidFill>
                  <a:schemeClr val="tx1"/>
                </a:solidFill>
              </a:rPr>
              <a:t>ne</a:t>
            </a:r>
            <a:br>
              <a:rPr lang="en-ZA" sz="2800" b="1" dirty="0" smtClean="0">
                <a:solidFill>
                  <a:schemeClr val="tx1"/>
                </a:solidFill>
              </a:rPr>
            </a:br>
            <a:r>
              <a:rPr lang="en-ZA" sz="2800" b="1" dirty="0" smtClean="0">
                <a:solidFill>
                  <a:schemeClr val="tx1"/>
                </a:solidFill>
              </a:rPr>
              <a:t>click</a:t>
            </a:r>
            <a:endParaRPr lang="en-ZA" sz="2800" b="1" dirty="0">
              <a:solidFill>
                <a:schemeClr val="tx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dissolve">
                                      <p:cBhvr>
                                        <p:cTn id="12" dur="500"/>
                                        <p:tgtEl>
                                          <p:spTgt spid="819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slide(fromTop)">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dissolv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7" name="Picture 5"/>
          <p:cNvPicPr>
            <a:picLocks noChangeAspect="1" noChangeArrowheads="1"/>
          </p:cNvPicPr>
          <p:nvPr>
            <p:custDataLst>
              <p:tags r:id="rId2"/>
            </p:custDataLst>
          </p:nvPr>
        </p:nvPicPr>
        <p:blipFill>
          <a:blip r:embed="rId9" cstate="screen">
            <a:lum bright="-40000"/>
          </a:blip>
          <a:srcRect/>
          <a:stretch>
            <a:fillRect/>
          </a:stretch>
        </p:blipFill>
        <p:spPr bwMode="auto">
          <a:xfrm>
            <a:off x="0" y="0"/>
            <a:ext cx="9128343" cy="6858000"/>
          </a:xfrm>
          <a:prstGeom prst="rect">
            <a:avLst/>
          </a:prstGeom>
          <a:noFill/>
          <a:ln w="9525">
            <a:noFill/>
            <a:miter lim="800000"/>
            <a:headEnd/>
            <a:tailEnd/>
          </a:ln>
        </p:spPr>
      </p:pic>
      <p:sp>
        <p:nvSpPr>
          <p:cNvPr id="3" name="Title 1"/>
          <p:cNvSpPr txBox="1">
            <a:spLocks/>
          </p:cNvSpPr>
          <p:nvPr>
            <p:custDataLst>
              <p:tags r:id="rId3"/>
            </p:custDataLst>
          </p:nvPr>
        </p:nvSpPr>
        <p:spPr>
          <a:xfrm>
            <a:off x="428596" y="428604"/>
            <a:ext cx="8229600" cy="868346"/>
          </a:xfrm>
          <a:prstGeom prst="rect">
            <a:avLst/>
          </a:prstGeom>
          <a:solidFill>
            <a:schemeClr val="tx2">
              <a:lumMod val="75000"/>
            </a:schemeClr>
          </a:solidFill>
          <a:ln>
            <a:solidFill>
              <a:schemeClr val="bg2">
                <a:lumMod val="50000"/>
              </a:schemeClr>
            </a:solidFill>
          </a:ln>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4400" b="0" i="0" u="none" strike="noStrike" kern="1200" cap="none" spc="0" normalizeH="0" baseline="0" noProof="0" dirty="0" smtClean="0">
                <a:ln>
                  <a:noFill/>
                </a:ln>
                <a:solidFill>
                  <a:srgbClr val="FFFF00"/>
                </a:solidFill>
                <a:effectLst/>
                <a:uLnTx/>
                <a:uFillTx/>
                <a:latin typeface="+mj-lt"/>
                <a:ea typeface="+mj-ea"/>
                <a:cs typeface="+mj-cs"/>
              </a:rPr>
              <a:t>How?</a:t>
            </a:r>
          </a:p>
        </p:txBody>
      </p:sp>
      <p:pic>
        <p:nvPicPr>
          <p:cNvPr id="44035" name="Picture 3">
            <a:hlinkClick r:id="rId10"/>
          </p:cNvPr>
          <p:cNvPicPr>
            <a:picLocks noChangeAspect="1" noChangeArrowheads="1"/>
          </p:cNvPicPr>
          <p:nvPr>
            <p:custDataLst>
              <p:tags r:id="rId4"/>
            </p:custDataLst>
          </p:nvPr>
        </p:nvPicPr>
        <p:blipFill>
          <a:blip r:embed="rId11" cstate="screen"/>
          <a:srcRect/>
          <a:stretch>
            <a:fillRect/>
          </a:stretch>
        </p:blipFill>
        <p:spPr bwMode="auto">
          <a:xfrm>
            <a:off x="500035" y="1928802"/>
            <a:ext cx="3855941" cy="3257605"/>
          </a:xfrm>
          <a:prstGeom prst="rect">
            <a:avLst/>
          </a:prstGeom>
          <a:noFill/>
          <a:ln w="9525">
            <a:noFill/>
            <a:miter lim="800000"/>
            <a:headEnd/>
            <a:tailEnd/>
          </a:ln>
        </p:spPr>
      </p:pic>
      <p:pic>
        <p:nvPicPr>
          <p:cNvPr id="4" name="moogaloop.swf?clip_id=12687333&amp;server=vimeo.com&amp;show_title=0&amp;show_byline=0&amp;show_portrait=0&amp;color=&amp;fullscreen=1&amp;autoplay=0&amp;loop=0"/>
          <p:cNvPicPr>
            <a:picLocks noRot="1" noChangeAspect="1"/>
          </p:cNvPicPr>
          <p:nvPr>
            <a:videoFile r:link="rId5"/>
            <p:custDataLst>
              <p:tags r:id="rId6"/>
            </p:custDataLst>
          </p:nvPr>
        </p:nvPicPr>
        <p:blipFill>
          <a:blip r:embed="rId12"/>
          <a:stretch>
            <a:fillRect/>
          </a:stretch>
        </p:blipFill>
        <p:spPr>
          <a:xfrm>
            <a:off x="4599239" y="1928802"/>
            <a:ext cx="4343473" cy="3257605"/>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7" name="Picture 3"/>
          <p:cNvPicPr>
            <a:picLocks noChangeAspect="1" noChangeArrowheads="1"/>
          </p:cNvPicPr>
          <p:nvPr>
            <p:custDataLst>
              <p:tags r:id="rId2"/>
            </p:custDataLst>
          </p:nvPr>
        </p:nvPicPr>
        <p:blipFill rotWithShape="1">
          <a:blip r:embed="rId19" cstate="email">
            <a:extLst>
              <a:ext uri="{28A0092B-C50C-407E-A947-70E740481C1C}">
                <a14:useLocalDpi xmlns:a14="http://schemas.microsoft.com/office/drawing/2010/main"/>
              </a:ext>
            </a:extLst>
          </a:blip>
          <a:srcRect/>
          <a:stretch/>
        </p:blipFill>
        <p:spPr bwMode="auto">
          <a:xfrm>
            <a:off x="126756" y="263984"/>
            <a:ext cx="8937797" cy="720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custDataLst>
              <p:tags r:id="rId3"/>
            </p:custDataLst>
          </p:nvPr>
        </p:nvPicPr>
        <p:blipFill rotWithShape="1">
          <a:blip r:embed="rId20" cstate="email">
            <a:extLst>
              <a:ext uri="{28A0092B-C50C-407E-A947-70E740481C1C}">
                <a14:useLocalDpi xmlns:a14="http://schemas.microsoft.com/office/drawing/2010/main"/>
              </a:ext>
            </a:extLst>
          </a:blip>
          <a:srcRect b="2997"/>
          <a:stretch/>
        </p:blipFill>
        <p:spPr bwMode="auto">
          <a:xfrm>
            <a:off x="323528" y="1124744"/>
            <a:ext cx="4448829" cy="54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custDataLst>
              <p:tags r:id="rId4"/>
            </p:custDataLst>
          </p:nvPr>
        </p:nvSpPr>
        <p:spPr>
          <a:xfrm>
            <a:off x="5292080" y="936313"/>
            <a:ext cx="3168352" cy="954107"/>
          </a:xfrm>
          <a:prstGeom prst="rect">
            <a:avLst/>
          </a:prstGeom>
          <a:noFill/>
        </p:spPr>
        <p:txBody>
          <a:bodyPr wrap="square" rtlCol="0">
            <a:spAutoFit/>
          </a:bodyPr>
          <a:lstStyle/>
          <a:p>
            <a:r>
              <a:rPr lang="en-US" sz="2800" b="1" dirty="0" smtClean="0"/>
              <a:t>Auto-insert the </a:t>
            </a:r>
            <a:r>
              <a:rPr lang="en-US" sz="2800" b="1" dirty="0" err="1" smtClean="0"/>
              <a:t>Url</a:t>
            </a:r>
            <a:r>
              <a:rPr lang="en-US" sz="2800" b="1" dirty="0" smtClean="0"/>
              <a:t> and Title</a:t>
            </a:r>
            <a:endParaRPr lang="en-US" sz="2800" b="1" dirty="0"/>
          </a:p>
        </p:txBody>
      </p:sp>
      <p:cxnSp>
        <p:nvCxnSpPr>
          <p:cNvPr id="5" name="Straight Arrow Connector 4"/>
          <p:cNvCxnSpPr/>
          <p:nvPr>
            <p:custDataLst>
              <p:tags r:id="rId5"/>
            </p:custDataLst>
          </p:nvPr>
        </p:nvCxnSpPr>
        <p:spPr>
          <a:xfrm flipH="1">
            <a:off x="3347864" y="1525434"/>
            <a:ext cx="1944216" cy="184666"/>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custDataLst>
              <p:tags r:id="rId6"/>
            </p:custDataLst>
          </p:nvPr>
        </p:nvSpPr>
        <p:spPr>
          <a:xfrm>
            <a:off x="5292080" y="1827981"/>
            <a:ext cx="3600400" cy="1384995"/>
          </a:xfrm>
          <a:prstGeom prst="rect">
            <a:avLst/>
          </a:prstGeom>
          <a:noFill/>
        </p:spPr>
        <p:txBody>
          <a:bodyPr wrap="square" rtlCol="0">
            <a:spAutoFit/>
          </a:bodyPr>
          <a:lstStyle/>
          <a:p>
            <a:r>
              <a:rPr lang="en-US" sz="2800" b="1" dirty="0" smtClean="0"/>
              <a:t>Auto-insert a description or insert your own</a:t>
            </a:r>
            <a:endParaRPr lang="en-US" sz="2800" b="1" dirty="0"/>
          </a:p>
        </p:txBody>
      </p:sp>
      <p:cxnSp>
        <p:nvCxnSpPr>
          <p:cNvPr id="10" name="Straight Arrow Connector 9"/>
          <p:cNvCxnSpPr/>
          <p:nvPr>
            <p:custDataLst>
              <p:tags r:id="rId7"/>
            </p:custDataLst>
          </p:nvPr>
        </p:nvCxnSpPr>
        <p:spPr>
          <a:xfrm flipH="1">
            <a:off x="4118600" y="2204864"/>
            <a:ext cx="1173480" cy="19148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custDataLst>
              <p:tags r:id="rId8"/>
            </p:custDataLst>
          </p:nvPr>
        </p:nvSpPr>
        <p:spPr>
          <a:xfrm>
            <a:off x="5303657" y="3212976"/>
            <a:ext cx="3760895" cy="523220"/>
          </a:xfrm>
          <a:prstGeom prst="rect">
            <a:avLst/>
          </a:prstGeom>
          <a:noFill/>
        </p:spPr>
        <p:txBody>
          <a:bodyPr wrap="square" rtlCol="0">
            <a:spAutoFit/>
          </a:bodyPr>
          <a:lstStyle/>
          <a:p>
            <a:r>
              <a:rPr lang="en-US" sz="2800" b="1" dirty="0" smtClean="0"/>
              <a:t>Add the relevant tags</a:t>
            </a:r>
            <a:endParaRPr lang="en-US" sz="2800" b="1" dirty="0"/>
          </a:p>
        </p:txBody>
      </p:sp>
      <p:cxnSp>
        <p:nvCxnSpPr>
          <p:cNvPr id="13" name="Straight Arrow Connector 12"/>
          <p:cNvCxnSpPr/>
          <p:nvPr>
            <p:custDataLst>
              <p:tags r:id="rId9"/>
            </p:custDataLst>
          </p:nvPr>
        </p:nvCxnSpPr>
        <p:spPr>
          <a:xfrm flipH="1" flipV="1">
            <a:off x="2915817" y="3091436"/>
            <a:ext cx="2376263" cy="337564"/>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custDataLst>
              <p:tags r:id="rId10"/>
            </p:custDataLst>
          </p:nvPr>
        </p:nvSpPr>
        <p:spPr>
          <a:xfrm>
            <a:off x="5334632" y="3841600"/>
            <a:ext cx="3168352" cy="523220"/>
          </a:xfrm>
          <a:prstGeom prst="rect">
            <a:avLst/>
          </a:prstGeom>
          <a:noFill/>
        </p:spPr>
        <p:txBody>
          <a:bodyPr wrap="square" rtlCol="0">
            <a:spAutoFit/>
          </a:bodyPr>
          <a:lstStyle/>
          <a:p>
            <a:r>
              <a:rPr lang="en-US" sz="2800" b="1" dirty="0" smtClean="0"/>
              <a:t>Send to group /list</a:t>
            </a:r>
          </a:p>
        </p:txBody>
      </p:sp>
      <p:sp>
        <p:nvSpPr>
          <p:cNvPr id="16" name="TextBox 15"/>
          <p:cNvSpPr txBox="1"/>
          <p:nvPr>
            <p:custDataLst>
              <p:tags r:id="rId11"/>
            </p:custDataLst>
          </p:nvPr>
        </p:nvSpPr>
        <p:spPr>
          <a:xfrm>
            <a:off x="5338861" y="4471906"/>
            <a:ext cx="3168352" cy="523220"/>
          </a:xfrm>
          <a:prstGeom prst="rect">
            <a:avLst/>
          </a:prstGeom>
          <a:noFill/>
        </p:spPr>
        <p:txBody>
          <a:bodyPr wrap="square" rtlCol="0">
            <a:spAutoFit/>
          </a:bodyPr>
          <a:lstStyle/>
          <a:p>
            <a:r>
              <a:rPr lang="en-US" sz="2800" b="1" dirty="0" smtClean="0"/>
              <a:t>Tweet!!!</a:t>
            </a:r>
          </a:p>
        </p:txBody>
      </p:sp>
      <p:cxnSp>
        <p:nvCxnSpPr>
          <p:cNvPr id="17" name="Straight Arrow Connector 16"/>
          <p:cNvCxnSpPr/>
          <p:nvPr>
            <p:custDataLst>
              <p:tags r:id="rId12"/>
            </p:custDataLst>
          </p:nvPr>
        </p:nvCxnSpPr>
        <p:spPr>
          <a:xfrm flipH="1">
            <a:off x="1547664" y="4103210"/>
            <a:ext cx="3744416" cy="737392"/>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custDataLst>
              <p:tags r:id="rId13"/>
            </p:custDataLst>
          </p:nvPr>
        </p:nvCxnSpPr>
        <p:spPr>
          <a:xfrm flipH="1">
            <a:off x="2771800" y="4733516"/>
            <a:ext cx="2520280" cy="181641"/>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6" name="6-Point Star 25"/>
          <p:cNvSpPr/>
          <p:nvPr>
            <p:custDataLst>
              <p:tags r:id="rId14"/>
            </p:custDataLst>
          </p:nvPr>
        </p:nvSpPr>
        <p:spPr>
          <a:xfrm>
            <a:off x="6837985" y="4995126"/>
            <a:ext cx="2000264" cy="1643074"/>
          </a:xfrm>
          <a:prstGeom prst="star6">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solidFill>
                  <a:schemeClr val="tx1"/>
                </a:solidFill>
              </a:rPr>
              <a:t>O</a:t>
            </a:r>
            <a:r>
              <a:rPr lang="en-ZA" sz="2800" b="1" dirty="0" smtClean="0">
                <a:solidFill>
                  <a:schemeClr val="tx1"/>
                </a:solidFill>
              </a:rPr>
              <a:t>ne</a:t>
            </a:r>
            <a:br>
              <a:rPr lang="en-ZA" sz="2800" b="1" dirty="0" smtClean="0">
                <a:solidFill>
                  <a:schemeClr val="tx1"/>
                </a:solidFill>
              </a:rPr>
            </a:br>
            <a:r>
              <a:rPr lang="en-ZA" sz="2800" b="1" dirty="0" smtClean="0">
                <a:solidFill>
                  <a:schemeClr val="tx1"/>
                </a:solidFill>
              </a:rPr>
              <a:t>click</a:t>
            </a:r>
            <a:endParaRPr lang="en-ZA" sz="2800" b="1" dirty="0">
              <a:solidFill>
                <a:schemeClr val="tx1"/>
              </a:solidFill>
            </a:endParaRPr>
          </a:p>
        </p:txBody>
      </p:sp>
      <p:sp>
        <p:nvSpPr>
          <p:cNvPr id="23" name="Oval 22"/>
          <p:cNvSpPr/>
          <p:nvPr>
            <p:custDataLst>
              <p:tags r:id="rId15"/>
            </p:custDataLst>
          </p:nvPr>
        </p:nvSpPr>
        <p:spPr>
          <a:xfrm>
            <a:off x="2547942" y="263984"/>
            <a:ext cx="2456106" cy="86076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custDataLst>
              <p:tags r:id="rId16"/>
            </p:custDataLst>
          </p:nvPr>
        </p:nvSpPr>
        <p:spPr>
          <a:xfrm>
            <a:off x="2207736" y="6021288"/>
            <a:ext cx="796006" cy="43038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84171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par>
                                <p:cTn id="13" presetID="9"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dissolve">
                                      <p:cBhvr>
                                        <p:cTn id="20" dur="500"/>
                                        <p:tgtEl>
                                          <p:spTgt spid="9"/>
                                        </p:tgtEl>
                                      </p:cBhvr>
                                    </p:animEffect>
                                  </p:childTnLst>
                                </p:cTn>
                              </p:par>
                              <p:par>
                                <p:cTn id="21" presetID="9"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dissolv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dissolve">
                                      <p:cBhvr>
                                        <p:cTn id="28" dur="500"/>
                                        <p:tgtEl>
                                          <p:spTgt spid="12"/>
                                        </p:tgtEl>
                                      </p:cBhvr>
                                    </p:animEffect>
                                  </p:childTnLst>
                                </p:cTn>
                              </p:par>
                              <p:par>
                                <p:cTn id="29" presetID="9"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dissolve">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dissolve">
                                      <p:cBhvr>
                                        <p:cTn id="36" dur="500"/>
                                        <p:tgtEl>
                                          <p:spTgt spid="15"/>
                                        </p:tgtEl>
                                      </p:cBhvr>
                                    </p:animEffect>
                                  </p:childTnLst>
                                </p:cTn>
                              </p:par>
                              <p:par>
                                <p:cTn id="37" presetID="9"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dissolve">
                                      <p:cBhvr>
                                        <p:cTn id="39" dur="500"/>
                                        <p:tgtEl>
                                          <p:spTgt spid="17"/>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dissolve">
                                      <p:cBhvr>
                                        <p:cTn id="44" dur="500"/>
                                        <p:tgtEl>
                                          <p:spTgt spid="16"/>
                                        </p:tgtEl>
                                      </p:cBhvr>
                                    </p:animEffect>
                                  </p:childTnLst>
                                </p:cTn>
                              </p:par>
                              <p:par>
                                <p:cTn id="45" presetID="9" presetClass="entr" presetSubtype="0" fill="hold"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dissolve">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dissolve">
                                      <p:cBhvr>
                                        <p:cTn id="52" dur="500"/>
                                        <p:tgtEl>
                                          <p:spTgt spid="26"/>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dissolve">
                                      <p:cBhvr>
                                        <p:cTn id="5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2" grpId="0"/>
      <p:bldP spid="15" grpId="0"/>
      <p:bldP spid="16" grpId="0"/>
      <p:bldP spid="26" grpId="0" animBg="1"/>
      <p:bldP spid="23" grpId="0" animBg="1"/>
      <p:bldP spid="2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custDataLst>
              <p:tags r:id="rId2"/>
            </p:custDataLst>
          </p:nvPr>
        </p:nvPicPr>
        <p:blipFill rotWithShape="1">
          <a:blip r:embed="rId8">
            <a:extLst>
              <a:ext uri="{28A0092B-C50C-407E-A947-70E740481C1C}">
                <a14:useLocalDpi xmlns:a14="http://schemas.microsoft.com/office/drawing/2010/main" val="0"/>
              </a:ext>
            </a:extLst>
          </a:blip>
          <a:srcRect b="10169"/>
          <a:stretch/>
        </p:blipFill>
        <p:spPr bwMode="auto">
          <a:xfrm>
            <a:off x="812" y="6492"/>
            <a:ext cx="9143188" cy="6851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custDataLst>
              <p:tags r:id="rId3"/>
            </p:custDataLst>
          </p:nvPr>
        </p:nvPicPr>
        <p:blipFill>
          <a:blip r:embed="rId9">
            <a:extLst>
              <a:ext uri="{28A0092B-C50C-407E-A947-70E740481C1C}">
                <a14:useLocalDpi xmlns:a14="http://schemas.microsoft.com/office/drawing/2010/main" val="0"/>
              </a:ext>
            </a:extLst>
          </a:blip>
          <a:srcRect/>
          <a:stretch>
            <a:fillRect/>
          </a:stretch>
        </p:blipFill>
        <p:spPr bwMode="auto">
          <a:xfrm>
            <a:off x="6588224" y="2321842"/>
            <a:ext cx="2257425"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p:cNvPicPr>
            <a:picLocks noChangeAspect="1" noChangeArrowheads="1"/>
          </p:cNvPicPr>
          <p:nvPr>
            <p:custDataLst>
              <p:tags r:id="rId4"/>
            </p:custDataLst>
          </p:nvPr>
        </p:nvPicPr>
        <p:blipFill>
          <a:blip r:embed="rId10">
            <a:extLst>
              <a:ext uri="{28A0092B-C50C-407E-A947-70E740481C1C}">
                <a14:useLocalDpi xmlns:a14="http://schemas.microsoft.com/office/drawing/2010/main" val="0"/>
              </a:ext>
            </a:extLst>
          </a:blip>
          <a:srcRect/>
          <a:stretch>
            <a:fillRect/>
          </a:stretch>
        </p:blipFill>
        <p:spPr bwMode="auto">
          <a:xfrm>
            <a:off x="6478680" y="2204864"/>
            <a:ext cx="234315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8" name="Picture 6"/>
          <p:cNvPicPr>
            <a:picLocks noChangeAspect="1" noChangeArrowheads="1"/>
          </p:cNvPicPr>
          <p:nvPr>
            <p:custDataLst>
              <p:tags r:id="rId5"/>
            </p:custDataLst>
          </p:nvPr>
        </p:nvPicPr>
        <p:blipFill>
          <a:blip r:embed="rId11">
            <a:extLst>
              <a:ext uri="{28A0092B-C50C-407E-A947-70E740481C1C}">
                <a14:useLocalDpi xmlns:a14="http://schemas.microsoft.com/office/drawing/2010/main" val="0"/>
              </a:ext>
            </a:extLst>
          </a:blip>
          <a:srcRect/>
          <a:stretch>
            <a:fillRect/>
          </a:stretch>
        </p:blipFill>
        <p:spPr bwMode="auto">
          <a:xfrm>
            <a:off x="2900826" y="1673770"/>
            <a:ext cx="1080120" cy="412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9" name="Picture 7"/>
          <p:cNvPicPr>
            <a:picLocks noChangeAspect="1" noChangeArrowheads="1"/>
          </p:cNvPicPr>
          <p:nvPr>
            <p:custDataLst>
              <p:tags r:id="rId6"/>
            </p:custDataLst>
          </p:nvPr>
        </p:nvPicPr>
        <p:blipFill rotWithShape="1">
          <a:blip r:embed="rId12">
            <a:extLst>
              <a:ext uri="{28A0092B-C50C-407E-A947-70E740481C1C}">
                <a14:useLocalDpi xmlns:a14="http://schemas.microsoft.com/office/drawing/2010/main" val="0"/>
              </a:ext>
            </a:extLst>
          </a:blip>
          <a:srcRect b="5013"/>
          <a:stretch/>
        </p:blipFill>
        <p:spPr bwMode="auto">
          <a:xfrm>
            <a:off x="202596" y="2171412"/>
            <a:ext cx="5809564" cy="4686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468170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dissolve">
                                      <p:cBhvr>
                                        <p:cTn id="7" dur="500"/>
                                        <p:tgtEl>
                                          <p:spTgt spid="819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197"/>
                                        </p:tgtEl>
                                        <p:attrNameLst>
                                          <p:attrName>style.visibility</p:attrName>
                                        </p:attrNameLst>
                                      </p:cBhvr>
                                      <p:to>
                                        <p:strVal val="visible"/>
                                      </p:to>
                                    </p:set>
                                    <p:animEffect transition="in" filter="dissolve">
                                      <p:cBhvr>
                                        <p:cTn id="12" dur="500"/>
                                        <p:tgtEl>
                                          <p:spTgt spid="819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8198"/>
                                        </p:tgtEl>
                                        <p:attrNameLst>
                                          <p:attrName>style.visibility</p:attrName>
                                        </p:attrNameLst>
                                      </p:cBhvr>
                                      <p:to>
                                        <p:strVal val="visible"/>
                                      </p:to>
                                    </p:set>
                                    <p:animEffect transition="in" filter="dissolve">
                                      <p:cBhvr>
                                        <p:cTn id="17" dur="500"/>
                                        <p:tgtEl>
                                          <p:spTgt spid="8198"/>
                                        </p:tgtEl>
                                      </p:cBhvr>
                                    </p:animEffect>
                                  </p:childTnLst>
                                </p:cTn>
                              </p:par>
                              <p:par>
                                <p:cTn id="18" presetID="9" presetClass="entr" presetSubtype="0" fill="hold" nodeType="withEffect">
                                  <p:stCondLst>
                                    <p:cond delay="0"/>
                                  </p:stCondLst>
                                  <p:childTnLst>
                                    <p:set>
                                      <p:cBhvr>
                                        <p:cTn id="19" dur="1" fill="hold">
                                          <p:stCondLst>
                                            <p:cond delay="0"/>
                                          </p:stCondLst>
                                        </p:cTn>
                                        <p:tgtEl>
                                          <p:spTgt spid="8199"/>
                                        </p:tgtEl>
                                        <p:attrNameLst>
                                          <p:attrName>style.visibility</p:attrName>
                                        </p:attrNameLst>
                                      </p:cBhvr>
                                      <p:to>
                                        <p:strVal val="visible"/>
                                      </p:to>
                                    </p:set>
                                    <p:animEffect transition="in" filter="dissolve">
                                      <p:cBhvr>
                                        <p:cTn id="20" dur="500"/>
                                        <p:tgtEl>
                                          <p:spTgt spid="8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3" name="Picture 3"/>
          <p:cNvPicPr>
            <a:picLocks noChangeAspect="1" noChangeArrowheads="1"/>
          </p:cNvPicPr>
          <p:nvPr>
            <p:custDataLst>
              <p:tags r:id="rId2"/>
            </p:custDataLst>
          </p:nvPr>
        </p:nvPicPr>
        <p:blipFill>
          <a:blip r:embed="rId31" cstate="screen">
            <a:duotone>
              <a:prstClr val="black"/>
              <a:schemeClr val="accent2">
                <a:tint val="45000"/>
                <a:satMod val="400000"/>
              </a:schemeClr>
            </a:duotone>
            <a:lum bright="-30000" contrast="-40000"/>
          </a:blip>
          <a:srcRect/>
          <a:stretch>
            <a:fillRect/>
          </a:stretch>
        </p:blipFill>
        <p:spPr bwMode="auto">
          <a:xfrm>
            <a:off x="0" y="-1"/>
            <a:ext cx="9144000" cy="6869285"/>
          </a:xfrm>
          <a:prstGeom prst="rect">
            <a:avLst/>
          </a:prstGeom>
          <a:noFill/>
          <a:ln w="9525">
            <a:noFill/>
            <a:miter lim="800000"/>
            <a:headEnd/>
            <a:tailEnd/>
          </a:ln>
        </p:spPr>
      </p:pic>
      <p:sp>
        <p:nvSpPr>
          <p:cNvPr id="11" name="Rectangle 10"/>
          <p:cNvSpPr/>
          <p:nvPr>
            <p:custDataLst>
              <p:tags r:id="rId3"/>
            </p:custDataLst>
          </p:nvPr>
        </p:nvSpPr>
        <p:spPr>
          <a:xfrm>
            <a:off x="431834" y="3356626"/>
            <a:ext cx="1428760" cy="121444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smtClean="0">
                <a:solidFill>
                  <a:schemeClr val="tx1"/>
                </a:solidFill>
              </a:rPr>
              <a:t>Resource</a:t>
            </a:r>
            <a:endParaRPr lang="en-ZA" sz="2400" b="1" dirty="0">
              <a:solidFill>
                <a:schemeClr val="tx1"/>
              </a:solidFill>
            </a:endParaRPr>
          </a:p>
        </p:txBody>
      </p:sp>
      <p:sp>
        <p:nvSpPr>
          <p:cNvPr id="12" name="Rounded Rectangle 11"/>
          <p:cNvSpPr/>
          <p:nvPr>
            <p:custDataLst>
              <p:tags r:id="rId4"/>
            </p:custDataLst>
          </p:nvPr>
        </p:nvSpPr>
        <p:spPr>
          <a:xfrm>
            <a:off x="2432098" y="1142048"/>
            <a:ext cx="2071702" cy="5527920"/>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smtClean="0">
                <a:solidFill>
                  <a:schemeClr val="tx1"/>
                </a:solidFill>
              </a:rPr>
              <a:t>Diigo</a:t>
            </a:r>
          </a:p>
          <a:p>
            <a:pPr algn="ctr"/>
            <a:r>
              <a:rPr lang="en-ZA" sz="2400" b="1" dirty="0" smtClean="0">
                <a:solidFill>
                  <a:schemeClr val="tx1"/>
                </a:solidFill>
              </a:rPr>
              <a:t>Bookmarking database</a:t>
            </a:r>
          </a:p>
          <a:p>
            <a:pPr algn="ctr"/>
            <a:endParaRPr lang="en-ZA" sz="2400" b="1" dirty="0">
              <a:solidFill>
                <a:schemeClr val="tx1"/>
              </a:solidFill>
            </a:endParaRPr>
          </a:p>
          <a:p>
            <a:pPr algn="ctr"/>
            <a:endParaRPr lang="en-ZA" sz="2400" b="1" dirty="0" smtClean="0">
              <a:solidFill>
                <a:schemeClr val="tx1"/>
              </a:solidFill>
            </a:endParaRPr>
          </a:p>
          <a:p>
            <a:pPr algn="ctr"/>
            <a:endParaRPr lang="en-ZA" sz="2400" b="1" dirty="0">
              <a:solidFill>
                <a:schemeClr val="tx1"/>
              </a:solidFill>
            </a:endParaRPr>
          </a:p>
          <a:p>
            <a:pPr algn="ctr"/>
            <a:endParaRPr lang="en-ZA" sz="2400" b="1" dirty="0" smtClean="0">
              <a:solidFill>
                <a:schemeClr val="tx1"/>
              </a:solidFill>
            </a:endParaRPr>
          </a:p>
          <a:p>
            <a:pPr algn="ctr"/>
            <a:endParaRPr lang="en-ZA" sz="2400" b="1" dirty="0">
              <a:solidFill>
                <a:schemeClr val="tx1"/>
              </a:solidFill>
            </a:endParaRPr>
          </a:p>
          <a:p>
            <a:pPr algn="ctr"/>
            <a:endParaRPr lang="en-ZA" sz="2400" b="1" dirty="0" smtClean="0">
              <a:solidFill>
                <a:schemeClr val="tx1"/>
              </a:solidFill>
            </a:endParaRPr>
          </a:p>
          <a:p>
            <a:pPr algn="ctr"/>
            <a:endParaRPr lang="en-ZA" sz="2400" b="1" dirty="0">
              <a:solidFill>
                <a:schemeClr val="tx1"/>
              </a:solidFill>
            </a:endParaRPr>
          </a:p>
          <a:p>
            <a:pPr algn="ctr"/>
            <a:endParaRPr lang="en-ZA" sz="2400" b="1" dirty="0" smtClean="0">
              <a:solidFill>
                <a:schemeClr val="tx1"/>
              </a:solidFill>
            </a:endParaRPr>
          </a:p>
          <a:p>
            <a:pPr algn="ctr"/>
            <a:endParaRPr lang="en-ZA" sz="2400" b="1" dirty="0">
              <a:solidFill>
                <a:schemeClr val="tx1"/>
              </a:solidFill>
            </a:endParaRPr>
          </a:p>
          <a:p>
            <a:pPr algn="ctr"/>
            <a:endParaRPr lang="en-ZA" sz="2400" b="1" dirty="0" smtClean="0">
              <a:solidFill>
                <a:schemeClr val="tx1"/>
              </a:solidFill>
            </a:endParaRPr>
          </a:p>
          <a:p>
            <a:pPr algn="ctr"/>
            <a:endParaRPr lang="en-ZA" sz="2400" b="1" dirty="0">
              <a:solidFill>
                <a:schemeClr val="tx1"/>
              </a:solidFill>
            </a:endParaRPr>
          </a:p>
          <a:p>
            <a:pPr algn="ctr"/>
            <a:endParaRPr lang="en-ZA" sz="2400" b="1" dirty="0">
              <a:solidFill>
                <a:schemeClr val="tx1"/>
              </a:solidFill>
            </a:endParaRPr>
          </a:p>
        </p:txBody>
      </p:sp>
      <p:sp>
        <p:nvSpPr>
          <p:cNvPr id="13" name="Rounded Rectangle 12"/>
          <p:cNvSpPr/>
          <p:nvPr>
            <p:custDataLst>
              <p:tags r:id="rId5"/>
            </p:custDataLst>
          </p:nvPr>
        </p:nvSpPr>
        <p:spPr>
          <a:xfrm>
            <a:off x="5003866" y="1428736"/>
            <a:ext cx="1571636" cy="107157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smtClean="0">
                <a:solidFill>
                  <a:schemeClr val="tx1"/>
                </a:solidFill>
              </a:rPr>
              <a:t>Auto </a:t>
            </a:r>
            <a:br>
              <a:rPr lang="en-ZA" b="1" dirty="0" smtClean="0">
                <a:solidFill>
                  <a:schemeClr val="tx1"/>
                </a:solidFill>
              </a:rPr>
            </a:br>
            <a:r>
              <a:rPr lang="en-ZA" b="1" dirty="0" smtClean="0">
                <a:solidFill>
                  <a:schemeClr val="tx1"/>
                </a:solidFill>
              </a:rPr>
              <a:t>Blog Post</a:t>
            </a:r>
            <a:endParaRPr lang="en-ZA" b="1" dirty="0">
              <a:solidFill>
                <a:schemeClr val="tx1"/>
              </a:solidFill>
            </a:endParaRPr>
          </a:p>
        </p:txBody>
      </p:sp>
      <p:sp>
        <p:nvSpPr>
          <p:cNvPr id="17" name="Rounded Rectangle 16"/>
          <p:cNvSpPr/>
          <p:nvPr>
            <p:custDataLst>
              <p:tags r:id="rId6"/>
            </p:custDataLst>
          </p:nvPr>
        </p:nvSpPr>
        <p:spPr>
          <a:xfrm>
            <a:off x="6932692" y="1428736"/>
            <a:ext cx="1571636" cy="100013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chemeClr val="tx1"/>
                </a:solidFill>
              </a:rPr>
              <a:t>E-mail newsletter</a:t>
            </a:r>
            <a:endParaRPr lang="en-ZA" dirty="0">
              <a:solidFill>
                <a:schemeClr val="tx1"/>
              </a:solidFill>
            </a:endParaRPr>
          </a:p>
        </p:txBody>
      </p:sp>
      <p:sp>
        <p:nvSpPr>
          <p:cNvPr id="18" name="Rounded Rectangle 17"/>
          <p:cNvSpPr/>
          <p:nvPr>
            <p:custDataLst>
              <p:tags r:id="rId7"/>
            </p:custDataLst>
          </p:nvPr>
        </p:nvSpPr>
        <p:spPr>
          <a:xfrm>
            <a:off x="5003866" y="4015252"/>
            <a:ext cx="1571636" cy="1143008"/>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smtClean="0">
                <a:solidFill>
                  <a:schemeClr val="tx1"/>
                </a:solidFill>
              </a:rPr>
              <a:t>Tag </a:t>
            </a:r>
            <a:r>
              <a:rPr lang="en-ZA" b="1" smtClean="0">
                <a:solidFill>
                  <a:schemeClr val="tx1"/>
                </a:solidFill>
              </a:rPr>
              <a:t>cloud widget</a:t>
            </a:r>
            <a:endParaRPr lang="en-ZA" b="1" dirty="0">
              <a:solidFill>
                <a:schemeClr val="tx1"/>
              </a:solidFill>
            </a:endParaRPr>
          </a:p>
        </p:txBody>
      </p:sp>
      <p:sp>
        <p:nvSpPr>
          <p:cNvPr id="19" name="Rounded Rectangle 18"/>
          <p:cNvSpPr/>
          <p:nvPr>
            <p:custDataLst>
              <p:tags r:id="rId8"/>
            </p:custDataLst>
          </p:nvPr>
        </p:nvSpPr>
        <p:spPr>
          <a:xfrm>
            <a:off x="5001564" y="5382718"/>
            <a:ext cx="1571636" cy="859558"/>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smtClean="0">
                <a:solidFill>
                  <a:schemeClr val="tx1"/>
                </a:solidFill>
              </a:rPr>
              <a:t>Tweet</a:t>
            </a:r>
            <a:endParaRPr lang="en-ZA" b="1" dirty="0">
              <a:solidFill>
                <a:schemeClr val="tx1"/>
              </a:solidFill>
            </a:endParaRPr>
          </a:p>
        </p:txBody>
      </p:sp>
      <p:sp>
        <p:nvSpPr>
          <p:cNvPr id="20" name="Rounded Rectangle 19"/>
          <p:cNvSpPr/>
          <p:nvPr>
            <p:custDataLst>
              <p:tags r:id="rId9"/>
            </p:custDataLst>
          </p:nvPr>
        </p:nvSpPr>
        <p:spPr>
          <a:xfrm>
            <a:off x="2574974" y="2465270"/>
            <a:ext cx="1714512" cy="534166"/>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smtClean="0">
                <a:solidFill>
                  <a:schemeClr val="tx1"/>
                </a:solidFill>
              </a:rPr>
              <a:t>Discussions</a:t>
            </a:r>
            <a:endParaRPr lang="en-ZA" sz="2000" b="1" dirty="0">
              <a:solidFill>
                <a:schemeClr val="tx1"/>
              </a:solidFill>
            </a:endParaRPr>
          </a:p>
        </p:txBody>
      </p:sp>
      <p:sp>
        <p:nvSpPr>
          <p:cNvPr id="21" name="Rounded Rectangle 20"/>
          <p:cNvSpPr/>
          <p:nvPr>
            <p:custDataLst>
              <p:tags r:id="rId10"/>
            </p:custDataLst>
          </p:nvPr>
        </p:nvSpPr>
        <p:spPr>
          <a:xfrm>
            <a:off x="2574974" y="3136342"/>
            <a:ext cx="1714512" cy="54107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smtClean="0">
                <a:solidFill>
                  <a:schemeClr val="tx1"/>
                </a:solidFill>
              </a:rPr>
              <a:t>Annotations</a:t>
            </a:r>
            <a:endParaRPr lang="en-ZA" sz="2000" b="1" dirty="0">
              <a:solidFill>
                <a:schemeClr val="tx1"/>
              </a:solidFill>
            </a:endParaRPr>
          </a:p>
        </p:txBody>
      </p:sp>
      <p:sp>
        <p:nvSpPr>
          <p:cNvPr id="22" name="Rounded Rectangle 21"/>
          <p:cNvSpPr/>
          <p:nvPr>
            <p:custDataLst>
              <p:tags r:id="rId11"/>
            </p:custDataLst>
          </p:nvPr>
        </p:nvSpPr>
        <p:spPr>
          <a:xfrm>
            <a:off x="2574974" y="3839212"/>
            <a:ext cx="1714512" cy="515244"/>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smtClean="0">
                <a:solidFill>
                  <a:schemeClr val="tx1"/>
                </a:solidFill>
              </a:rPr>
              <a:t>Metadata</a:t>
            </a:r>
            <a:endParaRPr lang="en-ZA" sz="2000" b="1" dirty="0">
              <a:solidFill>
                <a:schemeClr val="tx1"/>
              </a:solidFill>
            </a:endParaRPr>
          </a:p>
        </p:txBody>
      </p:sp>
      <p:sp>
        <p:nvSpPr>
          <p:cNvPr id="24" name="Rounded Rectangle 23"/>
          <p:cNvSpPr/>
          <p:nvPr>
            <p:custDataLst>
              <p:tags r:id="rId12"/>
            </p:custDataLst>
          </p:nvPr>
        </p:nvSpPr>
        <p:spPr>
          <a:xfrm>
            <a:off x="2574974" y="4478916"/>
            <a:ext cx="1714512" cy="520784"/>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smtClean="0">
                <a:solidFill>
                  <a:schemeClr val="tx1"/>
                </a:solidFill>
              </a:rPr>
              <a:t>Groups</a:t>
            </a:r>
            <a:endParaRPr lang="en-ZA" sz="2000" b="1" dirty="0">
              <a:solidFill>
                <a:schemeClr val="tx1"/>
              </a:solidFill>
            </a:endParaRPr>
          </a:p>
        </p:txBody>
      </p:sp>
      <p:sp>
        <p:nvSpPr>
          <p:cNvPr id="25" name="Rounded Rectangle 24"/>
          <p:cNvSpPr/>
          <p:nvPr>
            <p:custDataLst>
              <p:tags r:id="rId13"/>
            </p:custDataLst>
          </p:nvPr>
        </p:nvSpPr>
        <p:spPr>
          <a:xfrm>
            <a:off x="2602168" y="5172072"/>
            <a:ext cx="1714512" cy="500066"/>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smtClean="0">
                <a:solidFill>
                  <a:schemeClr val="tx1"/>
                </a:solidFill>
              </a:rPr>
              <a:t>Lists</a:t>
            </a:r>
            <a:endParaRPr lang="en-ZA" sz="2000" b="1" dirty="0">
              <a:solidFill>
                <a:schemeClr val="tx1"/>
              </a:solidFill>
            </a:endParaRPr>
          </a:p>
        </p:txBody>
      </p:sp>
      <p:sp>
        <p:nvSpPr>
          <p:cNvPr id="26" name="Rounded Rectangle 25"/>
          <p:cNvSpPr/>
          <p:nvPr>
            <p:custDataLst>
              <p:tags r:id="rId14"/>
            </p:custDataLst>
          </p:nvPr>
        </p:nvSpPr>
        <p:spPr>
          <a:xfrm>
            <a:off x="5003866" y="2761166"/>
            <a:ext cx="1571636" cy="107157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smtClean="0">
                <a:solidFill>
                  <a:schemeClr val="tx1"/>
                </a:solidFill>
              </a:rPr>
              <a:t>RSS Feed</a:t>
            </a:r>
          </a:p>
          <a:p>
            <a:pPr algn="ctr"/>
            <a:r>
              <a:rPr lang="en-ZA" b="1" dirty="0" smtClean="0">
                <a:solidFill>
                  <a:schemeClr val="tx1"/>
                </a:solidFill>
              </a:rPr>
              <a:t>Widget</a:t>
            </a:r>
            <a:endParaRPr lang="en-ZA" b="1" dirty="0">
              <a:solidFill>
                <a:schemeClr val="tx1"/>
              </a:solidFill>
            </a:endParaRPr>
          </a:p>
        </p:txBody>
      </p:sp>
      <p:sp>
        <p:nvSpPr>
          <p:cNvPr id="28" name="Rounded Rectangle 27"/>
          <p:cNvSpPr/>
          <p:nvPr>
            <p:custDataLst>
              <p:tags r:id="rId15"/>
            </p:custDataLst>
          </p:nvPr>
        </p:nvSpPr>
        <p:spPr>
          <a:xfrm>
            <a:off x="2616916" y="5884150"/>
            <a:ext cx="1714512" cy="595460"/>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smtClean="0">
                <a:solidFill>
                  <a:schemeClr val="tx1"/>
                </a:solidFill>
              </a:rPr>
              <a:t>Networks</a:t>
            </a:r>
            <a:endParaRPr lang="en-ZA" sz="2000" b="1" dirty="0">
              <a:solidFill>
                <a:schemeClr val="tx1"/>
              </a:solidFill>
            </a:endParaRPr>
          </a:p>
        </p:txBody>
      </p:sp>
      <p:sp>
        <p:nvSpPr>
          <p:cNvPr id="29" name="Rounded Rectangle 28"/>
          <p:cNvSpPr/>
          <p:nvPr>
            <p:custDataLst>
              <p:tags r:id="rId16"/>
            </p:custDataLst>
          </p:nvPr>
        </p:nvSpPr>
        <p:spPr>
          <a:xfrm>
            <a:off x="7004130" y="2660232"/>
            <a:ext cx="1571636" cy="242889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chemeClr val="tx1"/>
                </a:solidFill>
              </a:rPr>
              <a:t>Social network</a:t>
            </a:r>
          </a:p>
          <a:p>
            <a:pPr algn="ctr"/>
            <a:r>
              <a:rPr lang="en-ZA" dirty="0" smtClean="0">
                <a:solidFill>
                  <a:schemeClr val="tx1"/>
                </a:solidFill>
              </a:rPr>
              <a:t>LMS</a:t>
            </a:r>
          </a:p>
          <a:p>
            <a:pPr algn="ctr"/>
            <a:r>
              <a:rPr lang="en-ZA" dirty="0" smtClean="0">
                <a:solidFill>
                  <a:schemeClr val="tx1"/>
                </a:solidFill>
              </a:rPr>
              <a:t>CMS</a:t>
            </a:r>
          </a:p>
          <a:p>
            <a:pPr algn="ctr"/>
            <a:r>
              <a:rPr lang="en-ZA" dirty="0" smtClean="0">
                <a:solidFill>
                  <a:schemeClr val="tx1"/>
                </a:solidFill>
              </a:rPr>
              <a:t>Blog</a:t>
            </a:r>
          </a:p>
          <a:p>
            <a:pPr algn="ctr"/>
            <a:r>
              <a:rPr lang="en-ZA" dirty="0" smtClean="0">
                <a:solidFill>
                  <a:schemeClr val="tx1"/>
                </a:solidFill>
              </a:rPr>
              <a:t>Wiki</a:t>
            </a:r>
          </a:p>
          <a:p>
            <a:pPr algn="ctr"/>
            <a:r>
              <a:rPr lang="en-ZA" dirty="0" smtClean="0">
                <a:solidFill>
                  <a:schemeClr val="tx1"/>
                </a:solidFill>
              </a:rPr>
              <a:t>Website</a:t>
            </a:r>
            <a:endParaRPr lang="en-ZA" dirty="0">
              <a:solidFill>
                <a:schemeClr val="tx1"/>
              </a:solidFill>
            </a:endParaRPr>
          </a:p>
        </p:txBody>
      </p:sp>
      <p:sp>
        <p:nvSpPr>
          <p:cNvPr id="30" name="Right Arrow 29"/>
          <p:cNvSpPr/>
          <p:nvPr>
            <p:custDataLst>
              <p:tags r:id="rId17"/>
            </p:custDataLst>
          </p:nvPr>
        </p:nvSpPr>
        <p:spPr>
          <a:xfrm>
            <a:off x="4407470" y="3591228"/>
            <a:ext cx="450282" cy="586252"/>
          </a:xfrm>
          <a:prstGeom prst="rightArrow">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4" name="Title 1"/>
          <p:cNvSpPr txBox="1">
            <a:spLocks/>
          </p:cNvSpPr>
          <p:nvPr>
            <p:custDataLst>
              <p:tags r:id="rId18"/>
            </p:custDataLst>
          </p:nvPr>
        </p:nvSpPr>
        <p:spPr>
          <a:xfrm>
            <a:off x="428596" y="104148"/>
            <a:ext cx="8229600" cy="868346"/>
          </a:xfrm>
          <a:prstGeom prst="rect">
            <a:avLst/>
          </a:prstGeom>
          <a:solidFill>
            <a:schemeClr val="tx2">
              <a:lumMod val="75000"/>
            </a:schemeClr>
          </a:solidFill>
          <a:ln>
            <a:solidFill>
              <a:schemeClr val="bg2">
                <a:lumMod val="50000"/>
              </a:schemeClr>
            </a:solidFill>
          </a:ln>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4400" b="0" i="0" u="none" strike="noStrike" kern="1200" cap="none" spc="0" normalizeH="0" baseline="0" noProof="0" dirty="0" smtClean="0">
                <a:ln>
                  <a:noFill/>
                </a:ln>
                <a:solidFill>
                  <a:srgbClr val="FFFF00"/>
                </a:solidFill>
                <a:effectLst/>
                <a:uLnTx/>
                <a:uFillTx/>
                <a:latin typeface="+mj-lt"/>
                <a:ea typeface="+mj-ea"/>
                <a:cs typeface="+mj-cs"/>
              </a:rPr>
              <a:t>DL Framework</a:t>
            </a:r>
          </a:p>
        </p:txBody>
      </p:sp>
      <p:sp>
        <p:nvSpPr>
          <p:cNvPr id="47" name="Rectangle 46"/>
          <p:cNvSpPr/>
          <p:nvPr>
            <p:custDataLst>
              <p:tags r:id="rId19"/>
            </p:custDataLst>
          </p:nvPr>
        </p:nvSpPr>
        <p:spPr>
          <a:xfrm>
            <a:off x="428596" y="2000240"/>
            <a:ext cx="1428760" cy="121444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smtClean="0">
                <a:solidFill>
                  <a:schemeClr val="tx1"/>
                </a:solidFill>
              </a:rPr>
              <a:t>Resource</a:t>
            </a:r>
            <a:endParaRPr lang="en-ZA" sz="2400" b="1" dirty="0">
              <a:solidFill>
                <a:schemeClr val="tx1"/>
              </a:solidFill>
            </a:endParaRPr>
          </a:p>
        </p:txBody>
      </p:sp>
      <p:sp>
        <p:nvSpPr>
          <p:cNvPr id="48" name="Rectangle 47"/>
          <p:cNvSpPr/>
          <p:nvPr>
            <p:custDataLst>
              <p:tags r:id="rId20"/>
            </p:custDataLst>
          </p:nvPr>
        </p:nvSpPr>
        <p:spPr>
          <a:xfrm>
            <a:off x="428596" y="4714884"/>
            <a:ext cx="1428760" cy="121444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smtClean="0">
                <a:solidFill>
                  <a:schemeClr val="tx1"/>
                </a:solidFill>
              </a:rPr>
              <a:t>Resource</a:t>
            </a:r>
            <a:endParaRPr lang="en-ZA" sz="2400" b="1" dirty="0">
              <a:solidFill>
                <a:schemeClr val="tx1"/>
              </a:solidFill>
            </a:endParaRPr>
          </a:p>
        </p:txBody>
      </p:sp>
      <p:sp>
        <p:nvSpPr>
          <p:cNvPr id="49" name="Right Arrow 48"/>
          <p:cNvSpPr/>
          <p:nvPr>
            <p:custDataLst>
              <p:tags r:id="rId21"/>
            </p:custDataLst>
          </p:nvPr>
        </p:nvSpPr>
        <p:spPr>
          <a:xfrm>
            <a:off x="1860594" y="3713816"/>
            <a:ext cx="571504" cy="428628"/>
          </a:xfrm>
          <a:prstGeom prst="rightArrow">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0" name="Right Arrow 49"/>
          <p:cNvSpPr/>
          <p:nvPr>
            <p:custDataLst>
              <p:tags r:id="rId22"/>
            </p:custDataLst>
          </p:nvPr>
        </p:nvSpPr>
        <p:spPr>
          <a:xfrm>
            <a:off x="1857356" y="5072074"/>
            <a:ext cx="571504" cy="428628"/>
          </a:xfrm>
          <a:prstGeom prst="rightArrow">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1" name="Right Arrow 50"/>
          <p:cNvSpPr/>
          <p:nvPr>
            <p:custDataLst>
              <p:tags r:id="rId23"/>
            </p:custDataLst>
          </p:nvPr>
        </p:nvSpPr>
        <p:spPr>
          <a:xfrm>
            <a:off x="1857356" y="2428868"/>
            <a:ext cx="571504" cy="428628"/>
          </a:xfrm>
          <a:prstGeom prst="rightArrow">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2" name="Rounded Rectangle 51"/>
          <p:cNvSpPr/>
          <p:nvPr>
            <p:custDataLst>
              <p:tags r:id="rId24"/>
            </p:custDataLst>
          </p:nvPr>
        </p:nvSpPr>
        <p:spPr>
          <a:xfrm>
            <a:off x="4857752" y="1142984"/>
            <a:ext cx="1928826" cy="5500726"/>
          </a:xfrm>
          <a:prstGeom prst="round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8" name="Right Arrow 37"/>
          <p:cNvSpPr/>
          <p:nvPr>
            <p:custDataLst>
              <p:tags r:id="rId25"/>
            </p:custDataLst>
          </p:nvPr>
        </p:nvSpPr>
        <p:spPr>
          <a:xfrm>
            <a:off x="6432626" y="1785926"/>
            <a:ext cx="571504" cy="428628"/>
          </a:xfrm>
          <a:prstGeom prst="rightArrow">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1" name="Right Arrow 40"/>
          <p:cNvSpPr/>
          <p:nvPr>
            <p:custDataLst>
              <p:tags r:id="rId26"/>
            </p:custDataLst>
          </p:nvPr>
        </p:nvSpPr>
        <p:spPr>
          <a:xfrm>
            <a:off x="6504064" y="3037710"/>
            <a:ext cx="571504" cy="428628"/>
          </a:xfrm>
          <a:prstGeom prst="rightArrow">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2" name="Right Arrow 41"/>
          <p:cNvSpPr/>
          <p:nvPr>
            <p:custDataLst>
              <p:tags r:id="rId27"/>
            </p:custDataLst>
          </p:nvPr>
        </p:nvSpPr>
        <p:spPr>
          <a:xfrm>
            <a:off x="6523732" y="4286256"/>
            <a:ext cx="571504" cy="428628"/>
          </a:xfrm>
          <a:prstGeom prst="rightArrow">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1" name="6-Point Star 30"/>
          <p:cNvSpPr/>
          <p:nvPr>
            <p:custDataLst>
              <p:tags r:id="rId28"/>
            </p:custDataLst>
          </p:nvPr>
        </p:nvSpPr>
        <p:spPr>
          <a:xfrm>
            <a:off x="192210" y="285728"/>
            <a:ext cx="2000264" cy="1643074"/>
          </a:xfrm>
          <a:prstGeom prst="star6">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solidFill>
                  <a:schemeClr val="tx1"/>
                </a:solidFill>
              </a:rPr>
              <a:t>O</a:t>
            </a:r>
            <a:r>
              <a:rPr lang="en-ZA" sz="2800" b="1" dirty="0" smtClean="0">
                <a:solidFill>
                  <a:schemeClr val="tx1"/>
                </a:solidFill>
              </a:rPr>
              <a:t>ne</a:t>
            </a:r>
            <a:br>
              <a:rPr lang="en-ZA" sz="2800" b="1" dirty="0" smtClean="0">
                <a:solidFill>
                  <a:schemeClr val="tx1"/>
                </a:solidFill>
              </a:rPr>
            </a:br>
            <a:r>
              <a:rPr lang="en-ZA" sz="2800" b="1" dirty="0" smtClean="0">
                <a:solidFill>
                  <a:schemeClr val="tx1"/>
                </a:solidFill>
              </a:rPr>
              <a:t>click</a:t>
            </a:r>
            <a:endParaRPr lang="en-ZA" sz="2800" b="1" dirty="0">
              <a:solidFill>
                <a:schemeClr val="tx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dissolv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slide(fromLeft)">
                                      <p:cBhvr>
                                        <p:cTn id="12" dur="500"/>
                                        <p:tgtEl>
                                          <p:spTgt spid="51"/>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slide(fromLeft)">
                                      <p:cBhvr>
                                        <p:cTn id="15" dur="500"/>
                                        <p:tgtEl>
                                          <p:spTgt spid="49"/>
                                        </p:tgtEl>
                                      </p:cBhvr>
                                    </p:animEffect>
                                  </p:childTnLst>
                                </p:cTn>
                              </p:par>
                              <p:par>
                                <p:cTn id="16" presetID="12" presetClass="entr" presetSubtype="8" fill="hold" grpId="0" nodeType="with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slide(fromLeft)">
                                      <p:cBhvr>
                                        <p:cTn id="18" dur="500"/>
                                        <p:tgtEl>
                                          <p:spTgt spid="50"/>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dissolve">
                                      <p:cBhvr>
                                        <p:cTn id="23" dur="500"/>
                                        <p:tgtEl>
                                          <p:spTgt spid="12"/>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dissolve">
                                      <p:cBhvr>
                                        <p:cTn id="26" dur="500"/>
                                        <p:tgtEl>
                                          <p:spTgt spid="20"/>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dissolve">
                                      <p:cBhvr>
                                        <p:cTn id="29" dur="500"/>
                                        <p:tgtEl>
                                          <p:spTgt spid="21"/>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dissolve">
                                      <p:cBhvr>
                                        <p:cTn id="32" dur="500"/>
                                        <p:tgtEl>
                                          <p:spTgt spid="22"/>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dissolve">
                                      <p:cBhvr>
                                        <p:cTn id="35" dur="500"/>
                                        <p:tgtEl>
                                          <p:spTgt spid="24"/>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dissolve">
                                      <p:cBhvr>
                                        <p:cTn id="38" dur="500"/>
                                        <p:tgtEl>
                                          <p:spTgt spid="25"/>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dissolve">
                                      <p:cBhvr>
                                        <p:cTn id="41" dur="500"/>
                                        <p:tgtEl>
                                          <p:spTgt spid="28"/>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8" fill="hold" grpId="0" nodeType="click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slide(fromLeft)">
                                      <p:cBhvr>
                                        <p:cTn id="46" dur="500"/>
                                        <p:tgtEl>
                                          <p:spTgt spid="30"/>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dissolve">
                                      <p:cBhvr>
                                        <p:cTn id="51" dur="500"/>
                                        <p:tgtEl>
                                          <p:spTgt spid="52"/>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grpId="0" nodeType="click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dissolve">
                                      <p:cBhvr>
                                        <p:cTn id="56" dur="500"/>
                                        <p:tgtEl>
                                          <p:spTgt spid="13"/>
                                        </p:tgtEl>
                                      </p:cBhvr>
                                    </p:animEffect>
                                  </p:childTnLst>
                                </p:cTn>
                              </p:par>
                            </p:childTnLst>
                          </p:cTn>
                        </p:par>
                      </p:childTnLst>
                    </p:cTn>
                  </p:par>
                  <p:par>
                    <p:cTn id="57" fill="hold">
                      <p:stCondLst>
                        <p:cond delay="indefinite"/>
                      </p:stCondLst>
                      <p:childTnLst>
                        <p:par>
                          <p:cTn id="58" fill="hold">
                            <p:stCondLst>
                              <p:cond delay="0"/>
                            </p:stCondLst>
                            <p:childTnLst>
                              <p:par>
                                <p:cTn id="59" presetID="12" presetClass="entr" presetSubtype="8" fill="hold" grpId="0" nodeType="click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slide(fromLeft)">
                                      <p:cBhvr>
                                        <p:cTn id="61" dur="500"/>
                                        <p:tgtEl>
                                          <p:spTgt spid="38"/>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grpId="0" nodeType="click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dissolve">
                                      <p:cBhvr>
                                        <p:cTn id="66" dur="500"/>
                                        <p:tgtEl>
                                          <p:spTgt spid="17"/>
                                        </p:tgtEl>
                                      </p:cBhvr>
                                    </p:animEffect>
                                  </p:childTnLst>
                                </p:cTn>
                              </p:par>
                            </p:childTnLst>
                          </p:cTn>
                        </p:par>
                      </p:childTnLst>
                    </p:cTn>
                  </p:par>
                  <p:par>
                    <p:cTn id="67" fill="hold">
                      <p:stCondLst>
                        <p:cond delay="indefinite"/>
                      </p:stCondLst>
                      <p:childTnLst>
                        <p:par>
                          <p:cTn id="68" fill="hold">
                            <p:stCondLst>
                              <p:cond delay="0"/>
                            </p:stCondLst>
                            <p:childTnLst>
                              <p:par>
                                <p:cTn id="69" presetID="9" presetClass="entr" presetSubtype="0" fill="hold" grpId="0" nodeType="click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dissolve">
                                      <p:cBhvr>
                                        <p:cTn id="71" dur="500"/>
                                        <p:tgtEl>
                                          <p:spTgt spid="26"/>
                                        </p:tgtEl>
                                      </p:cBhvr>
                                    </p:animEffect>
                                  </p:childTnLst>
                                </p:cTn>
                              </p:par>
                              <p:par>
                                <p:cTn id="72" presetID="9" presetClass="entr" presetSubtype="0" fill="hold" grpId="0" nodeType="with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dissolve">
                                      <p:cBhvr>
                                        <p:cTn id="74" dur="500"/>
                                        <p:tgtEl>
                                          <p:spTgt spid="18"/>
                                        </p:tgtEl>
                                      </p:cBhvr>
                                    </p:animEffect>
                                  </p:childTnLst>
                                </p:cTn>
                              </p:par>
                            </p:childTnLst>
                          </p:cTn>
                        </p:par>
                      </p:childTnLst>
                    </p:cTn>
                  </p:par>
                  <p:par>
                    <p:cTn id="75" fill="hold">
                      <p:stCondLst>
                        <p:cond delay="indefinite"/>
                      </p:stCondLst>
                      <p:childTnLst>
                        <p:par>
                          <p:cTn id="76" fill="hold">
                            <p:stCondLst>
                              <p:cond delay="0"/>
                            </p:stCondLst>
                            <p:childTnLst>
                              <p:par>
                                <p:cTn id="77" presetID="12" presetClass="entr" presetSubtype="8" fill="hold" grpId="0" nodeType="click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slide(fromLeft)">
                                      <p:cBhvr>
                                        <p:cTn id="79" dur="500"/>
                                        <p:tgtEl>
                                          <p:spTgt spid="41"/>
                                        </p:tgtEl>
                                      </p:cBhvr>
                                    </p:animEffect>
                                  </p:childTnLst>
                                </p:cTn>
                              </p:par>
                              <p:par>
                                <p:cTn id="80" presetID="12" presetClass="entr" presetSubtype="8" fill="hold" grpId="0" nodeType="withEffect">
                                  <p:stCondLst>
                                    <p:cond delay="0"/>
                                  </p:stCondLst>
                                  <p:childTnLst>
                                    <p:set>
                                      <p:cBhvr>
                                        <p:cTn id="81" dur="1" fill="hold">
                                          <p:stCondLst>
                                            <p:cond delay="0"/>
                                          </p:stCondLst>
                                        </p:cTn>
                                        <p:tgtEl>
                                          <p:spTgt spid="42"/>
                                        </p:tgtEl>
                                        <p:attrNameLst>
                                          <p:attrName>style.visibility</p:attrName>
                                        </p:attrNameLst>
                                      </p:cBhvr>
                                      <p:to>
                                        <p:strVal val="visible"/>
                                      </p:to>
                                    </p:set>
                                    <p:animEffect transition="in" filter="slide(fromLeft)">
                                      <p:cBhvr>
                                        <p:cTn id="82" dur="500"/>
                                        <p:tgtEl>
                                          <p:spTgt spid="42"/>
                                        </p:tgtEl>
                                      </p:cBhvr>
                                    </p:animEffect>
                                  </p:childTnLst>
                                </p:cTn>
                              </p:par>
                            </p:childTnLst>
                          </p:cTn>
                        </p:par>
                      </p:childTnLst>
                    </p:cTn>
                  </p:par>
                  <p:par>
                    <p:cTn id="83" fill="hold">
                      <p:stCondLst>
                        <p:cond delay="indefinite"/>
                      </p:stCondLst>
                      <p:childTnLst>
                        <p:par>
                          <p:cTn id="84" fill="hold">
                            <p:stCondLst>
                              <p:cond delay="0"/>
                            </p:stCondLst>
                            <p:childTnLst>
                              <p:par>
                                <p:cTn id="85" presetID="9" presetClass="entr" presetSubtype="0" fill="hold" grpId="0" nodeType="click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dissolve">
                                      <p:cBhvr>
                                        <p:cTn id="87" dur="500"/>
                                        <p:tgtEl>
                                          <p:spTgt spid="29"/>
                                        </p:tgtEl>
                                      </p:cBhvr>
                                    </p:animEffect>
                                  </p:childTnLst>
                                </p:cTn>
                              </p:par>
                            </p:childTnLst>
                          </p:cTn>
                        </p:par>
                      </p:childTnLst>
                    </p:cTn>
                  </p:par>
                  <p:par>
                    <p:cTn id="88" fill="hold">
                      <p:stCondLst>
                        <p:cond delay="indefinite"/>
                      </p:stCondLst>
                      <p:childTnLst>
                        <p:par>
                          <p:cTn id="89" fill="hold">
                            <p:stCondLst>
                              <p:cond delay="0"/>
                            </p:stCondLst>
                            <p:childTnLst>
                              <p:par>
                                <p:cTn id="90" presetID="9" presetClass="entr" presetSubtype="0" fill="hold" grpId="0" nodeType="click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dissolve">
                                      <p:cBhvr>
                                        <p:cTn id="9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7" grpId="0" animBg="1"/>
      <p:bldP spid="18" grpId="0" animBg="1"/>
      <p:bldP spid="19" grpId="0" animBg="1"/>
      <p:bldP spid="20" grpId="0" animBg="1"/>
      <p:bldP spid="21" grpId="0" animBg="1"/>
      <p:bldP spid="22" grpId="0" animBg="1"/>
      <p:bldP spid="24" grpId="0" animBg="1"/>
      <p:bldP spid="25" grpId="0" animBg="1"/>
      <p:bldP spid="26" grpId="0" animBg="1"/>
      <p:bldP spid="28" grpId="0" animBg="1"/>
      <p:bldP spid="29" grpId="0" animBg="1"/>
      <p:bldP spid="30" grpId="0" animBg="1"/>
      <p:bldP spid="49" grpId="0" animBg="1"/>
      <p:bldP spid="50" grpId="0" animBg="1"/>
      <p:bldP spid="51" grpId="0" animBg="1"/>
      <p:bldP spid="52" grpId="0" animBg="1"/>
      <p:bldP spid="38" grpId="0" animBg="1"/>
      <p:bldP spid="41" grpId="0" animBg="1"/>
      <p:bldP spid="42" grpId="0" animBg="1"/>
      <p:bldP spid="3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custDataLst>
              <p:tags r:id="rId2"/>
            </p:custDataLst>
          </p:nvPr>
        </p:nvPicPr>
        <p:blipFill>
          <a:blip r:embed="rId17" cstate="screen"/>
          <a:srcRect/>
          <a:stretch>
            <a:fillRect/>
          </a:stretch>
        </p:blipFill>
        <p:spPr bwMode="auto">
          <a:xfrm>
            <a:off x="0" y="0"/>
            <a:ext cx="9144000" cy="6858000"/>
          </a:xfrm>
          <a:prstGeom prst="rect">
            <a:avLst/>
          </a:prstGeom>
          <a:noFill/>
          <a:ln w="9525">
            <a:noFill/>
            <a:miter lim="800000"/>
            <a:headEnd/>
            <a:tailEnd/>
          </a:ln>
        </p:spPr>
      </p:pic>
      <p:sp>
        <p:nvSpPr>
          <p:cNvPr id="3" name="Title 1"/>
          <p:cNvSpPr txBox="1">
            <a:spLocks/>
          </p:cNvSpPr>
          <p:nvPr>
            <p:custDataLst>
              <p:tags r:id="rId3"/>
            </p:custDataLst>
          </p:nvPr>
        </p:nvSpPr>
        <p:spPr>
          <a:xfrm>
            <a:off x="428596" y="428604"/>
            <a:ext cx="8229600" cy="868346"/>
          </a:xfrm>
          <a:prstGeom prst="rect">
            <a:avLst/>
          </a:prstGeom>
          <a:solidFill>
            <a:schemeClr val="tx2">
              <a:lumMod val="75000"/>
            </a:schemeClr>
          </a:solidFill>
          <a:ln>
            <a:solidFill>
              <a:schemeClr val="bg2">
                <a:lumMod val="50000"/>
              </a:schemeClr>
            </a:solidFill>
          </a:ln>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4400" b="0" i="0" u="none" strike="noStrike" kern="1200" cap="none" spc="0" normalizeH="0" baseline="0" noProof="0" dirty="0" smtClean="0">
                <a:ln>
                  <a:noFill/>
                </a:ln>
                <a:solidFill>
                  <a:srgbClr val="FFFF00"/>
                </a:solidFill>
                <a:effectLst/>
                <a:uLnTx/>
                <a:uFillTx/>
                <a:latin typeface="+mj-lt"/>
                <a:ea typeface="+mj-ea"/>
                <a:cs typeface="+mj-cs"/>
              </a:rPr>
              <a:t>Let’s create</a:t>
            </a:r>
            <a:r>
              <a:rPr kumimoji="0" lang="en-ZA" sz="4400" b="0" i="0" u="none" strike="noStrike" kern="1200" cap="none" spc="0" normalizeH="0" noProof="0" dirty="0" smtClean="0">
                <a:ln>
                  <a:noFill/>
                </a:ln>
                <a:solidFill>
                  <a:srgbClr val="FFFF00"/>
                </a:solidFill>
                <a:effectLst/>
                <a:uLnTx/>
                <a:uFillTx/>
                <a:latin typeface="+mj-lt"/>
                <a:ea typeface="+mj-ea"/>
                <a:cs typeface="+mj-cs"/>
              </a:rPr>
              <a:t> a </a:t>
            </a:r>
            <a:r>
              <a:rPr kumimoji="0" lang="en-ZA" sz="4400" b="0" i="0" u="none" strike="noStrike" kern="1200" cap="none" spc="0" normalizeH="0" noProof="0" dirty="0" err="1" smtClean="0">
                <a:ln>
                  <a:noFill/>
                </a:ln>
                <a:solidFill>
                  <a:srgbClr val="FFFF00"/>
                </a:solidFill>
                <a:effectLst/>
                <a:uLnTx/>
                <a:uFillTx/>
                <a:latin typeface="+mj-lt"/>
                <a:ea typeface="+mj-ea"/>
                <a:cs typeface="+mj-cs"/>
              </a:rPr>
              <a:t>Mashup</a:t>
            </a:r>
            <a:r>
              <a:rPr kumimoji="0" lang="en-ZA" sz="4400" b="0" i="0" u="none" strike="noStrike" kern="1200" cap="none" spc="0" normalizeH="0" noProof="0" dirty="0" smtClean="0">
                <a:ln>
                  <a:noFill/>
                </a:ln>
                <a:solidFill>
                  <a:srgbClr val="FFFF00"/>
                </a:solidFill>
                <a:effectLst/>
                <a:uLnTx/>
                <a:uFillTx/>
                <a:latin typeface="+mj-lt"/>
                <a:ea typeface="+mj-ea"/>
                <a:cs typeface="+mj-cs"/>
              </a:rPr>
              <a:t>!!</a:t>
            </a:r>
            <a:endParaRPr kumimoji="0" lang="en-ZA" sz="4400" b="0" i="0" u="none" strike="noStrike" kern="1200" cap="none" spc="0" normalizeH="0" baseline="0" noProof="0" dirty="0" smtClean="0">
              <a:ln>
                <a:noFill/>
              </a:ln>
              <a:solidFill>
                <a:srgbClr val="FFFF00"/>
              </a:solidFill>
              <a:effectLst/>
              <a:uLnTx/>
              <a:uFillTx/>
              <a:latin typeface="+mj-lt"/>
              <a:ea typeface="+mj-ea"/>
              <a:cs typeface="+mj-cs"/>
            </a:endParaRPr>
          </a:p>
        </p:txBody>
      </p:sp>
      <p:grpSp>
        <p:nvGrpSpPr>
          <p:cNvPr id="6" name="Group 5"/>
          <p:cNvGrpSpPr/>
          <p:nvPr>
            <p:custDataLst>
              <p:tags r:id="rId4"/>
            </p:custDataLst>
          </p:nvPr>
        </p:nvGrpSpPr>
        <p:grpSpPr>
          <a:xfrm>
            <a:off x="225396" y="1500174"/>
            <a:ext cx="3929090" cy="4953162"/>
            <a:chOff x="428596" y="1500174"/>
            <a:chExt cx="3929090" cy="4953162"/>
          </a:xfrm>
        </p:grpSpPr>
        <p:sp>
          <p:nvSpPr>
            <p:cNvPr id="4" name="Rounded Rectangle 3"/>
            <p:cNvSpPr/>
            <p:nvPr/>
          </p:nvSpPr>
          <p:spPr>
            <a:xfrm>
              <a:off x="428596" y="1500174"/>
              <a:ext cx="3929090" cy="4953162"/>
            </a:xfrm>
            <a:prstGeom prst="round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2800" b="1" dirty="0" smtClean="0">
                <a:solidFill>
                  <a:schemeClr val="tx1"/>
                </a:solidFill>
              </a:endParaRPr>
            </a:p>
            <a:p>
              <a:pPr algn="ctr"/>
              <a:endParaRPr lang="en-ZA" sz="2800" b="1" dirty="0">
                <a:solidFill>
                  <a:schemeClr val="tx1"/>
                </a:solidFill>
              </a:endParaRPr>
            </a:p>
            <a:p>
              <a:pPr algn="ctr"/>
              <a:r>
                <a:rPr lang="en-ZA" sz="2800" b="1" dirty="0" smtClean="0">
                  <a:solidFill>
                    <a:schemeClr val="tx1"/>
                  </a:solidFill>
                </a:rPr>
                <a:t>Creating a social media framework for the ICT in the Classroom conference</a:t>
              </a:r>
            </a:p>
            <a:p>
              <a:pPr algn="ctr"/>
              <a:endParaRPr lang="en-ZA" sz="2800" b="1" dirty="0">
                <a:solidFill>
                  <a:schemeClr val="tx1"/>
                </a:solidFill>
              </a:endParaRPr>
            </a:p>
            <a:p>
              <a:pPr algn="ctr"/>
              <a:endParaRPr lang="en-ZA" sz="2800" b="1" dirty="0" smtClean="0">
                <a:solidFill>
                  <a:schemeClr val="tx1"/>
                </a:solidFill>
              </a:endParaRPr>
            </a:p>
            <a:p>
              <a:pPr algn="ctr"/>
              <a:endParaRPr lang="en-ZA" sz="2800" b="1" dirty="0">
                <a:solidFill>
                  <a:schemeClr val="tx1"/>
                </a:solidFill>
              </a:endParaRPr>
            </a:p>
            <a:p>
              <a:pPr algn="ctr"/>
              <a:endParaRPr lang="en-ZA" sz="2800" b="1" dirty="0" smtClean="0">
                <a:solidFill>
                  <a:schemeClr val="tx1"/>
                </a:solidFill>
              </a:endParaRPr>
            </a:p>
            <a:p>
              <a:pPr algn="ctr"/>
              <a:endParaRPr lang="en-ZA" sz="2800" b="1" dirty="0">
                <a:solidFill>
                  <a:schemeClr val="tx1"/>
                </a:solidFill>
              </a:endParaRPr>
            </a:p>
            <a:p>
              <a:pPr algn="ctr"/>
              <a:endParaRPr lang="en-ZA" sz="2800" b="1" dirty="0" smtClean="0">
                <a:solidFill>
                  <a:schemeClr val="tx1"/>
                </a:solidFill>
              </a:endParaRPr>
            </a:p>
            <a:p>
              <a:pPr algn="ctr"/>
              <a:endParaRPr lang="en-ZA" sz="2800" b="1" dirty="0">
                <a:solidFill>
                  <a:schemeClr val="tx1"/>
                </a:solidFill>
              </a:endParaRPr>
            </a:p>
            <a:p>
              <a:pPr algn="ctr"/>
              <a:endParaRPr lang="en-ZA" sz="2800" b="1" dirty="0" smtClean="0">
                <a:solidFill>
                  <a:schemeClr val="tx1"/>
                </a:solidFill>
              </a:endParaRPr>
            </a:p>
            <a:p>
              <a:pPr algn="ctr"/>
              <a:endParaRPr lang="en-ZA" sz="2800" b="1" dirty="0">
                <a:solidFill>
                  <a:schemeClr val="tx1"/>
                </a:solidFill>
              </a:endParaRPr>
            </a:p>
          </p:txBody>
        </p:sp>
        <p:pic>
          <p:nvPicPr>
            <p:cNvPr id="2" name="Picture 1"/>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913022" y="3368039"/>
              <a:ext cx="3053321" cy="2671655"/>
            </a:xfrm>
            <a:prstGeom prst="rect">
              <a:avLst/>
            </a:prstGeom>
          </p:spPr>
        </p:pic>
      </p:grpSp>
      <p:sp>
        <p:nvSpPr>
          <p:cNvPr id="9" name="AutoShape 6" descr="data:image/jpg;base64,/9j/4AAQSkZJRgABAQAAAQABAAD/2wBDAAkGBwgHBgkIBwgKCgkLDRYPDQwMDRsUFRAWIB0iIiAdHx8kKDQsJCYxJx8fLT0tMTU3Ojo6Iys/RD84QzQ5Ojf/2wBDAQoKCg0MDRoPDxo3JR8lNzc3Nzc3Nzc3Nzc3Nzc3Nzc3Nzc3Nzc3Nzc3Nzc3Nzc3Nzc3Nzc3Nzc3Nzc3Nzc3Nzf/wAARCABkAGQDASIAAhEBAxEB/8QAGwAAAgMBAQEAAAAAAAAAAAAAAAYBBQcCAwT/xABHEAABAwMAAwcRBgMJAAAAAAABAAIDBAURBhIxBxMhJEGRsRUyUVJUVWFxcnN0gZKTobLBFCImNTaEFiXRFyM0U4OU0uHw/8QAGgEAAgMBAQAAAAAAAAAAAAAAAwQAAQUCBv/EACoRAAICAQEHAwQDAAAAAAAAAAABAgMRBBITITEyQVGRofAFImGBIzOx/9oADAMBAAIRAxEAPwDcSlu46TATOp7ZEJ3t4HSuP3B4uyvTTCufTUMdNAcS1TtTIOxvL9B60p1E7aKJsMPXkZz9U1RSpLaYGyxrgi5N4vG01MDPAIwo6sXbuyD3QSq+Vzzl7i49klc6wTe4j4QDePyNnVi7d2Qe6COrF27sg90Ep6wRrBXuI+F6E3j8jZ1Yu3dkHugjqxdu7IPdBKesEaw8Cm4j4XoTePyNnVi7d2Qe6COrF3Oyrg90EtRUlVMMw0s7x2WxOI6F6G23AcP2GqH+i7+i53Vf4L25fkZodI7jTHNZDFPENro/uuCZbfX09wpxPTP1mHgIO1p7BCzWmrpIJN7mJLAcEO2tVxZqo229Q6hxT1Z1HN5M8h5z8Sg3adYylxO4WPPEfEKEJAZFDTI/zW3jk1XnoShXSF1XLnkdjmTZpocXe3eRJ9El1juNzeWVq6boXzuKXdTJ10a68NZGsmQJ766NdeOsjKmCHuzWke1jAXOcQGgcpK0mwaPU9tgY+aNktWRlzyM6p7Dex4+VJWhsAqNIaYOGRHrSesDg+JC1EbEhq7GnsIZoisZZGEYXyXa4RWyglq5gS1g4Gja4ngA50ku07r8nUpaYDPADrHHxStdM7FmKCynGPMorg7j9V55/zFfbFIXQUDjtE7Bn1/8ASp55nTTSSuwHPeXEDZknKsoHcVofSG/MVqSWIoUXM1ZuwIQ3rQhYw8Z9ujyyRX6zb28tyybIGw8ASFV3SRldOHsa4CQ7Dg7U9bpQzfrN5E3QFm9wHH6jzjula2lX2L53FLeosI7nA7rg9vjGV7trKd2yVvrOFRAKcJvZAjC2Vjtj2nxOCu9H7BNfGzOgqI495IB1wTnOex4kiALTNx8Ygunlx9DkHUN11uSO60pSwy50c0VqbRcxVy1MUjBG5uq1pzw4TaoUrInZKbzIcjFRWEVOktrlu9t+ywysjdvjXazwSMDxJU/gKt7tp/ZctAQuq75wWIsqVcZPLMCra809RNA2PWdE9zC4ngJBxs9S+yGsnkpbWS7VBrGAhvBwa5VRdR/NK30iT5irGkHFLV6Yz5ytea+1MTXM3ZuwIUt2BCwh8zvdJ/PrN5E3QFnNwHH6jzh6Vo+6R+e2fyJugLObgOP1HnHdK2NJ0L53E7ubPnAXQCAF2AncAMkAL6KWsq6TWFLVTwB3Xb1K5mfHgrxAXWFeMlZHLc5uFdUaTsjqa2pljMLzqSTOcM8HIStYWP7mY/FUfmJPotgWNrklbw8D1DzAU90uonptG98pppIX7+wa0by044eULKeq907513+5f/Vanuo/pj9xH9VkRCb0MU6uK7gb21M83kucXOJc4nJJOSSrql/wlq9MZ8xVMQrulHFLX6Yz5imbFwBQ5m5DYEIbsCF580TPt0f89s/kTdAWdV44/UecPStF3Rzi+2Y9lso+AWe3JhZcJweV5I8R4VsaPoXzuJXc2fOAugFDQuwE8kAABSApAXYC7SKGbc1H4oZ5iT6LXlkm5sPxQzzEn0WtrE+of3foe0/QKG6h+mP3DPqskIWubp36Z/cM+qyUhOaBfw/sBqOs8yFc0o4pa/S2fOVUEK6gaWU1qB2mqjI9rP1R7eQOHM24bAhA2BC88aQlbp1vlloaa4U4zJSP1j5J29ASJW0zblAyrpMGTGHN5T4PGFttRAyohdFIAWuGCCs2vWhdZQVL6izvwx3CWY4E9pdQorZk8ALa2+KEQtcxxa9paRtBGCpGEyOprwfuzW2KQjlIUCkuPemH2QtFamHleos6peBfaugmAUtw70w+yFIpq/vTD7IXa1NflepW6l4PLRC6U9nvLayrEhiEbm4jbk5OE8/2hWb/AC6z3Q/5JNFPX96oeZQaav70w+yEvdHT2y2pP3QSDsgsJexa6ZaWW69Wf7JSMqBJvrX/AN4wAYGfCkVyYzS1/emH2Qo+zXIHLbVCD2cLuqymqOzF+6OZxnN5aKegt8lU8OeC2EHhdsz4Ar2yUxvGk1HDCM09I4PeRsyNnxAHqK6gsV8urhHI0QRHrtUbR/7wrQtGtH6ex0upGAZHcLncpS+o1UcYi8v/AAJXU88S6AwMIUoWUNggoQoQ43tnat5kb2ztG8yEKiBvbO0bzI3tnaN5kIVkDe2do3mRvbO0bzIQqIG9s7RvMje2do3mQhWQloA2ABdIQoQEIQoQ/9k="/>
          <p:cNvSpPr>
            <a:spLocks noChangeAspect="1" noChangeArrowheads="1"/>
          </p:cNvSpPr>
          <p:nvPr>
            <p:custDataLst>
              <p:tags r:id="rId5"/>
            </p:custDataLst>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8" descr="data:image/jpg;base64,/9j/4AAQSkZJRgABAQAAAQABAAD/2wBDAAkGBwgHBgkIBwgKCgkLDRYPDQwMDRsUFRAWIB0iIiAdHx8kKDQsJCYxJx8fLT0tMTU3Ojo6Iys/RD84QzQ5Ojf/2wBDAQoKCg0MDRoPDxo3JR8lNzc3Nzc3Nzc3Nzc3Nzc3Nzc3Nzc3Nzc3Nzc3Nzc3Nzc3Nzc3Nzc3Nzc3Nzc3Nzc3Nzf/wAARCABkAGQDASIAAhEBAxEB/8QAGwAAAgMBAQEAAAAAAAAAAAAAAAYBBQcCAwT/xABHEAABAwMAAwcRBgMJAAAAAAABAAIDBAURBhIxBxMhJEGRsRUyUVJUVWFxcnN0gZKTobLBFCImNTaEFiXRFyM0U4OU0uHw/8QAGgEAAgMBAQAAAAAAAAAAAAAAAwQAAQUCBv/EACoRAAICAQEHAwQDAAAAAAAAAAABAgMRBBITITEyQVGRofAFImGBIzOx/9oADAMBAAIRAxEAPwDcSlu46TATOp7ZEJ3t4HSuP3B4uyvTTCufTUMdNAcS1TtTIOxvL9B60p1E7aKJsMPXkZz9U1RSpLaYGyxrgi5N4vG01MDPAIwo6sXbuyD3QSq+Vzzl7i49klc6wTe4j4QDePyNnVi7d2Qe6COrF27sg90Ep6wRrBXuI+F6E3j8jZ1Yu3dkHugjqxdu7IPdBKesEaw8Cm4j4XoTePyNnVi7d2Qe6COrF3Oyrg90EtRUlVMMw0s7x2WxOI6F6G23AcP2GqH+i7+i53Vf4L25fkZodI7jTHNZDFPENro/uuCZbfX09wpxPTP1mHgIO1p7BCzWmrpIJN7mJLAcEO2tVxZqo229Q6hxT1Z1HN5M8h5z8Sg3adYylxO4WPPEfEKEJAZFDTI/zW3jk1XnoShXSF1XLnkdjmTZpocXe3eRJ9El1juNzeWVq6boXzuKXdTJ10a68NZGsmQJ766NdeOsjKmCHuzWke1jAXOcQGgcpK0mwaPU9tgY+aNktWRlzyM6p7Dex4+VJWhsAqNIaYOGRHrSesDg+JC1EbEhq7GnsIZoisZZGEYXyXa4RWyglq5gS1g4Gja4ngA50ku07r8nUpaYDPADrHHxStdM7FmKCynGPMorg7j9V55/zFfbFIXQUDjtE7Bn1/8ASp55nTTSSuwHPeXEDZknKsoHcVofSG/MVqSWIoUXM1ZuwIQ3rQhYw8Z9ujyyRX6zb28tyybIGw8ASFV3SRldOHsa4CQ7Dg7U9bpQzfrN5E3QFm9wHH6jzjula2lX2L53FLeosI7nA7rg9vjGV7trKd2yVvrOFRAKcJvZAjC2Vjtj2nxOCu9H7BNfGzOgqI495IB1wTnOex4kiALTNx8Ygunlx9DkHUN11uSO60pSwy50c0VqbRcxVy1MUjBG5uq1pzw4TaoUrInZKbzIcjFRWEVOktrlu9t+ywysjdvjXazwSMDxJU/gKt7tp/ZctAQuq75wWIsqVcZPLMCra809RNA2PWdE9zC4ngJBxs9S+yGsnkpbWS7VBrGAhvBwa5VRdR/NK30iT5irGkHFLV6Yz5ytea+1MTXM3ZuwIUt2BCwh8zvdJ/PrN5E3QFnNwHH6jzh6Vo+6R+e2fyJugLObgOP1HnHdK2NJ0L53E7ubPnAXQCAF2AncAMkAL6KWsq6TWFLVTwB3Xb1K5mfHgrxAXWFeMlZHLc5uFdUaTsjqa2pljMLzqSTOcM8HIStYWP7mY/FUfmJPotgWNrklbw8D1DzAU90uonptG98pppIX7+wa0by044eULKeq907513+5f/Vanuo/pj9xH9VkRCb0MU6uK7gb21M83kucXOJc4nJJOSSrql/wlq9MZ8xVMQrulHFLX6Yz5imbFwBQ5m5DYEIbsCF580TPt0f89s/kTdAWdV44/UecPStF3Rzi+2Y9lso+AWe3JhZcJweV5I8R4VsaPoXzuJXc2fOAugFDQuwE8kAABSApAXYC7SKGbc1H4oZ5iT6LXlkm5sPxQzzEn0WtrE+of3foe0/QKG6h+mP3DPqskIWubp36Z/cM+qyUhOaBfw/sBqOs8yFc0o4pa/S2fOVUEK6gaWU1qB2mqjI9rP1R7eQOHM24bAhA2BC88aQlbp1vlloaa4U4zJSP1j5J29ASJW0zblAyrpMGTGHN5T4PGFttRAyohdFIAWuGCCs2vWhdZQVL6izvwx3CWY4E9pdQorZk8ALa2+KEQtcxxa9paRtBGCpGEyOprwfuzW2KQjlIUCkuPemH2QtFamHleos6peBfaugmAUtw70w+yFIpq/vTD7IXa1NflepW6l4PLRC6U9nvLayrEhiEbm4jbk5OE8/2hWb/AC6z3Q/5JNFPX96oeZQaav70w+yEvdHT2y2pP3QSDsgsJexa6ZaWW69Wf7JSMqBJvrX/AN4wAYGfCkVyYzS1/emH2Qo+zXIHLbVCD2cLuqymqOzF+6OZxnN5aKegt8lU8OeC2EHhdsz4Ar2yUxvGk1HDCM09I4PeRsyNnxAHqK6gsV8urhHI0QRHrtUbR/7wrQtGtH6ex0upGAZHcLncpS+o1UcYi8v/AAJXU88S6AwMIUoWUNggoQoQ43tnat5kb2ztG8yEKiBvbO0bzI3tnaN5kIVkDe2do3mRvbO0bzIQqIG9s7RvMje2do3mQhWQloA2ABdIQoQEIQoQ/9k="/>
          <p:cNvSpPr>
            <a:spLocks noChangeAspect="1" noChangeArrowheads="1"/>
          </p:cNvSpPr>
          <p:nvPr>
            <p:custDataLst>
              <p:tags r:id="rId6"/>
            </p:custDataLst>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154" name="Picture 10" descr="http://www.blingcheese.com/facebook-icon.png"/>
          <p:cNvPicPr>
            <a:picLocks noChangeAspect="1" noChangeArrowheads="1"/>
          </p:cNvPicPr>
          <p:nvPr>
            <p:custDataLst>
              <p:tags r:id="rId7"/>
            </p:custDataLst>
          </p:nvPr>
        </p:nvPicPr>
        <p:blipFill>
          <a:blip r:embed="rId19" cstate="print">
            <a:extLst>
              <a:ext uri="{28A0092B-C50C-407E-A947-70E740481C1C}">
                <a14:useLocalDpi xmlns:a14="http://schemas.microsoft.com/office/drawing/2010/main" val="0"/>
              </a:ext>
            </a:extLst>
          </a:blip>
          <a:srcRect/>
          <a:stretch>
            <a:fillRect/>
          </a:stretch>
        </p:blipFill>
        <p:spPr bwMode="auto">
          <a:xfrm>
            <a:off x="4319876" y="3555063"/>
            <a:ext cx="1216441" cy="1216441"/>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http://blog.journalistics.com/wp-content/uploads/2010/10/Twitter-Newspaper.png"/>
          <p:cNvPicPr>
            <a:picLocks noChangeAspect="1" noChangeArrowheads="1"/>
          </p:cNvPicPr>
          <p:nvPr>
            <p:custDataLst>
              <p:tags r:id="rId8"/>
            </p:custDataLst>
          </p:nvPr>
        </p:nvPicPr>
        <p:blipFill>
          <a:blip r:embed="rId20">
            <a:extLst>
              <a:ext uri="{28A0092B-C50C-407E-A947-70E740481C1C}">
                <a14:useLocalDpi xmlns:a14="http://schemas.microsoft.com/office/drawing/2010/main" val="0"/>
              </a:ext>
            </a:extLst>
          </a:blip>
          <a:srcRect/>
          <a:stretch>
            <a:fillRect/>
          </a:stretch>
        </p:blipFill>
        <p:spPr bwMode="auto">
          <a:xfrm>
            <a:off x="6555817" y="1500174"/>
            <a:ext cx="1867865" cy="1867865"/>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descr="http://1.bp.blogspot.com/-bKXX-0cEJUk/Tc4RGN6cSOI/AAAAAAAAGd8/I4eklQ7NZ_M/s1600/blogger-logo.jpg"/>
          <p:cNvPicPr>
            <a:picLocks noChangeAspect="1" noChangeArrowheads="1"/>
          </p:cNvPicPr>
          <p:nvPr>
            <p:custDataLst>
              <p:tags r:id="rId9"/>
            </p:custDataLst>
          </p:nvPr>
        </p:nvPicPr>
        <p:blipFill>
          <a:blip r:embed="rId21" cstate="print">
            <a:extLst>
              <a:ext uri="{28A0092B-C50C-407E-A947-70E740481C1C}">
                <a14:useLocalDpi xmlns:a14="http://schemas.microsoft.com/office/drawing/2010/main" val="0"/>
              </a:ext>
            </a:extLst>
          </a:blip>
          <a:srcRect/>
          <a:stretch>
            <a:fillRect/>
          </a:stretch>
        </p:blipFill>
        <p:spPr bwMode="auto">
          <a:xfrm>
            <a:off x="7376799" y="3533302"/>
            <a:ext cx="1259364" cy="1252557"/>
          </a:xfrm>
          <a:prstGeom prst="rect">
            <a:avLst/>
          </a:prstGeom>
          <a:noFill/>
          <a:extLst>
            <a:ext uri="{909E8E84-426E-40DD-AFC4-6F175D3DCCD1}">
              <a14:hiddenFill xmlns:a14="http://schemas.microsoft.com/office/drawing/2010/main">
                <a:solidFill>
                  <a:srgbClr val="FFFFFF"/>
                </a:solidFill>
              </a14:hiddenFill>
            </a:ext>
          </a:extLst>
        </p:spPr>
      </p:pic>
      <p:pic>
        <p:nvPicPr>
          <p:cNvPr id="6160" name="Picture 16" descr="http://www.alibytes.com/wp-content/uploads/2009/01/slideshare.thumbnail.png"/>
          <p:cNvPicPr>
            <a:picLocks noChangeAspect="1" noChangeArrowheads="1"/>
          </p:cNvPicPr>
          <p:nvPr>
            <p:custDataLst>
              <p:tags r:id="rId10"/>
            </p:custDataLst>
          </p:nvPr>
        </p:nvPicPr>
        <p:blipFill>
          <a:blip r:embed="rId22">
            <a:extLst>
              <a:ext uri="{28A0092B-C50C-407E-A947-70E740481C1C}">
                <a14:useLocalDpi xmlns:a14="http://schemas.microsoft.com/office/drawing/2010/main" val="0"/>
              </a:ext>
            </a:extLst>
          </a:blip>
          <a:srcRect/>
          <a:stretch>
            <a:fillRect/>
          </a:stretch>
        </p:blipFill>
        <p:spPr bwMode="auto">
          <a:xfrm>
            <a:off x="5869920" y="3569418"/>
            <a:ext cx="1197433" cy="1216441"/>
          </a:xfrm>
          <a:prstGeom prst="rect">
            <a:avLst/>
          </a:prstGeom>
          <a:noFill/>
          <a:extLst>
            <a:ext uri="{909E8E84-426E-40DD-AFC4-6F175D3DCCD1}">
              <a14:hiddenFill xmlns:a14="http://schemas.microsoft.com/office/drawing/2010/main">
                <a:solidFill>
                  <a:srgbClr val="FFFFFF"/>
                </a:solidFill>
              </a14:hiddenFill>
            </a:ext>
          </a:extLst>
        </p:spPr>
      </p:pic>
      <p:pic>
        <p:nvPicPr>
          <p:cNvPr id="6162" name="Picture 18" descr="http://wpmu.org/wp-content/uploads/2010/11/dropbox1.jpg"/>
          <p:cNvPicPr>
            <a:picLocks noChangeAspect="1" noChangeArrowheads="1"/>
          </p:cNvPicPr>
          <p:nvPr>
            <p:custDataLst>
              <p:tags r:id="rId11"/>
            </p:custDataLst>
          </p:nvPr>
        </p:nvPicPr>
        <p:blipFill>
          <a:blip r:embed="rId23" cstate="print">
            <a:extLst>
              <a:ext uri="{28A0092B-C50C-407E-A947-70E740481C1C}">
                <a14:useLocalDpi xmlns:a14="http://schemas.microsoft.com/office/drawing/2010/main" val="0"/>
              </a:ext>
            </a:extLst>
          </a:blip>
          <a:srcRect/>
          <a:stretch>
            <a:fillRect/>
          </a:stretch>
        </p:blipFill>
        <p:spPr bwMode="auto">
          <a:xfrm>
            <a:off x="7489749" y="5144771"/>
            <a:ext cx="1146414" cy="1203735"/>
          </a:xfrm>
          <a:prstGeom prst="rect">
            <a:avLst/>
          </a:prstGeom>
          <a:noFill/>
          <a:extLst>
            <a:ext uri="{909E8E84-426E-40DD-AFC4-6F175D3DCCD1}">
              <a14:hiddenFill xmlns:a14="http://schemas.microsoft.com/office/drawing/2010/main">
                <a:solidFill>
                  <a:srgbClr val="FFFFFF"/>
                </a:solidFill>
              </a14:hiddenFill>
            </a:ext>
          </a:extLst>
        </p:spPr>
      </p:pic>
      <p:pic>
        <p:nvPicPr>
          <p:cNvPr id="6164" name="Picture 20" descr="http://icons.iconarchive.com/icons/fasticon/web-2/256/Diigo-icon.png"/>
          <p:cNvPicPr>
            <a:picLocks noChangeAspect="1" noChangeArrowheads="1"/>
          </p:cNvPicPr>
          <p:nvPr>
            <p:custDataLst>
              <p:tags r:id="rId12"/>
            </p:custDataLst>
          </p:nvPr>
        </p:nvPicPr>
        <p:blipFill>
          <a:blip r:embed="rId24">
            <a:extLst>
              <a:ext uri="{28A0092B-C50C-407E-A947-70E740481C1C}">
                <a14:useLocalDpi xmlns:a14="http://schemas.microsoft.com/office/drawing/2010/main" val="0"/>
              </a:ext>
            </a:extLst>
          </a:blip>
          <a:srcRect/>
          <a:stretch>
            <a:fillRect/>
          </a:stretch>
        </p:blipFill>
        <p:spPr bwMode="auto">
          <a:xfrm>
            <a:off x="4319876" y="1450257"/>
            <a:ext cx="1978743" cy="1978743"/>
          </a:xfrm>
          <a:prstGeom prst="rect">
            <a:avLst/>
          </a:prstGeom>
          <a:noFill/>
          <a:extLst>
            <a:ext uri="{909E8E84-426E-40DD-AFC4-6F175D3DCCD1}">
              <a14:hiddenFill xmlns:a14="http://schemas.microsoft.com/office/drawing/2010/main">
                <a:solidFill>
                  <a:srgbClr val="FFFFFF"/>
                </a:solidFill>
              </a14:hiddenFill>
            </a:ext>
          </a:extLst>
        </p:spPr>
      </p:pic>
      <p:pic>
        <p:nvPicPr>
          <p:cNvPr id="6167" name="Picture 23"/>
          <p:cNvPicPr>
            <a:picLocks noChangeAspect="1" noChangeArrowheads="1"/>
          </p:cNvPicPr>
          <p:nvPr>
            <p:custDataLst>
              <p:tags r:id="rId13"/>
            </p:custDataLst>
          </p:nvPr>
        </p:nvPicPr>
        <p:blipFill>
          <a:blip r:embed="rId25" cstate="print">
            <a:extLst>
              <a:ext uri="{28A0092B-C50C-407E-A947-70E740481C1C}">
                <a14:useLocalDpi xmlns:a14="http://schemas.microsoft.com/office/drawing/2010/main" val="0"/>
              </a:ext>
            </a:extLst>
          </a:blip>
          <a:srcRect/>
          <a:stretch>
            <a:fillRect/>
          </a:stretch>
        </p:blipFill>
        <p:spPr bwMode="auto">
          <a:xfrm>
            <a:off x="4439127" y="5130416"/>
            <a:ext cx="1158150" cy="115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69" name="Picture 25" descr="http://thenextweb.com/files/2009/10/Screen-shot-2009-10-16-at-08.14.28.png"/>
          <p:cNvPicPr>
            <a:picLocks noChangeAspect="1" noChangeArrowheads="1"/>
          </p:cNvPicPr>
          <p:nvPr>
            <p:custDataLst>
              <p:tags r:id="rId14"/>
            </p:custDataLst>
          </p:nvPr>
        </p:nvPicPr>
        <p:blipFill>
          <a:blip r:embed="rId26">
            <a:extLst>
              <a:ext uri="{28A0092B-C50C-407E-A947-70E740481C1C}">
                <a14:useLocalDpi xmlns:a14="http://schemas.microsoft.com/office/drawing/2010/main" val="0"/>
              </a:ext>
            </a:extLst>
          </a:blip>
          <a:srcRect/>
          <a:stretch>
            <a:fillRect/>
          </a:stretch>
        </p:blipFill>
        <p:spPr bwMode="auto">
          <a:xfrm>
            <a:off x="5922372" y="5155029"/>
            <a:ext cx="1282063" cy="115385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3129974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6154"/>
                                        </p:tgtEl>
                                        <p:attrNameLst>
                                          <p:attrName>style.visibility</p:attrName>
                                        </p:attrNameLst>
                                      </p:cBhvr>
                                      <p:to>
                                        <p:strVal val="visible"/>
                                      </p:to>
                                    </p:set>
                                    <p:animEffect transition="in" filter="dissolve">
                                      <p:cBhvr>
                                        <p:cTn id="11" dur="500"/>
                                        <p:tgtEl>
                                          <p:spTgt spid="6154"/>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6156"/>
                                        </p:tgtEl>
                                        <p:attrNameLst>
                                          <p:attrName>style.visibility</p:attrName>
                                        </p:attrNameLst>
                                      </p:cBhvr>
                                      <p:to>
                                        <p:strVal val="visible"/>
                                      </p:to>
                                    </p:set>
                                    <p:animEffect transition="in" filter="dissolve">
                                      <p:cBhvr>
                                        <p:cTn id="15" dur="500"/>
                                        <p:tgtEl>
                                          <p:spTgt spid="6156"/>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6158"/>
                                        </p:tgtEl>
                                        <p:attrNameLst>
                                          <p:attrName>style.visibility</p:attrName>
                                        </p:attrNameLst>
                                      </p:cBhvr>
                                      <p:to>
                                        <p:strVal val="visible"/>
                                      </p:to>
                                    </p:set>
                                    <p:animEffect transition="in" filter="dissolve">
                                      <p:cBhvr>
                                        <p:cTn id="19" dur="500"/>
                                        <p:tgtEl>
                                          <p:spTgt spid="6158"/>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6160"/>
                                        </p:tgtEl>
                                        <p:attrNameLst>
                                          <p:attrName>style.visibility</p:attrName>
                                        </p:attrNameLst>
                                      </p:cBhvr>
                                      <p:to>
                                        <p:strVal val="visible"/>
                                      </p:to>
                                    </p:set>
                                    <p:animEffect transition="in" filter="dissolve">
                                      <p:cBhvr>
                                        <p:cTn id="23" dur="500"/>
                                        <p:tgtEl>
                                          <p:spTgt spid="6160"/>
                                        </p:tgtEl>
                                      </p:cBhvr>
                                    </p:animEffect>
                                  </p:childTnLst>
                                </p:cTn>
                              </p:par>
                            </p:childTnLst>
                          </p:cTn>
                        </p:par>
                        <p:par>
                          <p:cTn id="24" fill="hold">
                            <p:stCondLst>
                              <p:cond delay="2500"/>
                            </p:stCondLst>
                            <p:childTnLst>
                              <p:par>
                                <p:cTn id="25" presetID="9" presetClass="entr" presetSubtype="0" fill="hold" nodeType="afterEffect">
                                  <p:stCondLst>
                                    <p:cond delay="0"/>
                                  </p:stCondLst>
                                  <p:childTnLst>
                                    <p:set>
                                      <p:cBhvr>
                                        <p:cTn id="26" dur="1" fill="hold">
                                          <p:stCondLst>
                                            <p:cond delay="0"/>
                                          </p:stCondLst>
                                        </p:cTn>
                                        <p:tgtEl>
                                          <p:spTgt spid="6162"/>
                                        </p:tgtEl>
                                        <p:attrNameLst>
                                          <p:attrName>style.visibility</p:attrName>
                                        </p:attrNameLst>
                                      </p:cBhvr>
                                      <p:to>
                                        <p:strVal val="visible"/>
                                      </p:to>
                                    </p:set>
                                    <p:animEffect transition="in" filter="dissolve">
                                      <p:cBhvr>
                                        <p:cTn id="27" dur="500"/>
                                        <p:tgtEl>
                                          <p:spTgt spid="6162"/>
                                        </p:tgtEl>
                                      </p:cBhvr>
                                    </p:animEffect>
                                  </p:childTnLst>
                                </p:cTn>
                              </p:par>
                            </p:childTnLst>
                          </p:cTn>
                        </p:par>
                        <p:par>
                          <p:cTn id="28" fill="hold">
                            <p:stCondLst>
                              <p:cond delay="3000"/>
                            </p:stCondLst>
                            <p:childTnLst>
                              <p:par>
                                <p:cTn id="29" presetID="9" presetClass="entr" presetSubtype="0" fill="hold" nodeType="afterEffect">
                                  <p:stCondLst>
                                    <p:cond delay="0"/>
                                  </p:stCondLst>
                                  <p:childTnLst>
                                    <p:set>
                                      <p:cBhvr>
                                        <p:cTn id="30" dur="1" fill="hold">
                                          <p:stCondLst>
                                            <p:cond delay="0"/>
                                          </p:stCondLst>
                                        </p:cTn>
                                        <p:tgtEl>
                                          <p:spTgt spid="6164"/>
                                        </p:tgtEl>
                                        <p:attrNameLst>
                                          <p:attrName>style.visibility</p:attrName>
                                        </p:attrNameLst>
                                      </p:cBhvr>
                                      <p:to>
                                        <p:strVal val="visible"/>
                                      </p:to>
                                    </p:set>
                                    <p:animEffect transition="in" filter="dissolve">
                                      <p:cBhvr>
                                        <p:cTn id="31" dur="500"/>
                                        <p:tgtEl>
                                          <p:spTgt spid="6164"/>
                                        </p:tgtEl>
                                      </p:cBhvr>
                                    </p:animEffect>
                                  </p:childTnLst>
                                </p:cTn>
                              </p:par>
                            </p:childTnLst>
                          </p:cTn>
                        </p:par>
                        <p:par>
                          <p:cTn id="32" fill="hold">
                            <p:stCondLst>
                              <p:cond delay="3500"/>
                            </p:stCondLst>
                            <p:childTnLst>
                              <p:par>
                                <p:cTn id="33" presetID="9" presetClass="entr" presetSubtype="0" fill="hold" nodeType="afterEffect">
                                  <p:stCondLst>
                                    <p:cond delay="0"/>
                                  </p:stCondLst>
                                  <p:childTnLst>
                                    <p:set>
                                      <p:cBhvr>
                                        <p:cTn id="34" dur="1" fill="hold">
                                          <p:stCondLst>
                                            <p:cond delay="0"/>
                                          </p:stCondLst>
                                        </p:cTn>
                                        <p:tgtEl>
                                          <p:spTgt spid="6167"/>
                                        </p:tgtEl>
                                        <p:attrNameLst>
                                          <p:attrName>style.visibility</p:attrName>
                                        </p:attrNameLst>
                                      </p:cBhvr>
                                      <p:to>
                                        <p:strVal val="visible"/>
                                      </p:to>
                                    </p:set>
                                    <p:animEffect transition="in" filter="dissolve">
                                      <p:cBhvr>
                                        <p:cTn id="35" dur="500"/>
                                        <p:tgtEl>
                                          <p:spTgt spid="6167"/>
                                        </p:tgtEl>
                                      </p:cBhvr>
                                    </p:animEffect>
                                  </p:childTnLst>
                                </p:cTn>
                              </p:par>
                            </p:childTnLst>
                          </p:cTn>
                        </p:par>
                        <p:par>
                          <p:cTn id="36" fill="hold">
                            <p:stCondLst>
                              <p:cond delay="4000"/>
                            </p:stCondLst>
                            <p:childTnLst>
                              <p:par>
                                <p:cTn id="37" presetID="9" presetClass="entr" presetSubtype="0" fill="hold" nodeType="afterEffect">
                                  <p:stCondLst>
                                    <p:cond delay="0"/>
                                  </p:stCondLst>
                                  <p:childTnLst>
                                    <p:set>
                                      <p:cBhvr>
                                        <p:cTn id="38" dur="1" fill="hold">
                                          <p:stCondLst>
                                            <p:cond delay="0"/>
                                          </p:stCondLst>
                                        </p:cTn>
                                        <p:tgtEl>
                                          <p:spTgt spid="6169"/>
                                        </p:tgtEl>
                                        <p:attrNameLst>
                                          <p:attrName>style.visibility</p:attrName>
                                        </p:attrNameLst>
                                      </p:cBhvr>
                                      <p:to>
                                        <p:strVal val="visible"/>
                                      </p:to>
                                    </p:set>
                                    <p:animEffect transition="in" filter="dissolve">
                                      <p:cBhvr>
                                        <p:cTn id="39" dur="500"/>
                                        <p:tgtEl>
                                          <p:spTgt spid="6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Up Arrow 7"/>
          <p:cNvSpPr/>
          <p:nvPr>
            <p:custDataLst>
              <p:tags r:id="rId2"/>
            </p:custDataLst>
          </p:nvPr>
        </p:nvSpPr>
        <p:spPr>
          <a:xfrm rot="18789956">
            <a:off x="3039843" y="1879364"/>
            <a:ext cx="518160" cy="1728483"/>
          </a:xfrm>
          <a:prstGeom prst="upArrow">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Rectangle 2"/>
          <p:cNvSpPr/>
          <p:nvPr>
            <p:custDataLst>
              <p:tags r:id="rId3"/>
            </p:custDataLst>
          </p:nvPr>
        </p:nvSpPr>
        <p:spPr>
          <a:xfrm>
            <a:off x="1088356" y="3092150"/>
            <a:ext cx="2232248" cy="11136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t>Blog</a:t>
            </a:r>
            <a:endParaRPr lang="en-US" sz="1600" b="1" dirty="0"/>
          </a:p>
        </p:txBody>
      </p:sp>
      <p:sp>
        <p:nvSpPr>
          <p:cNvPr id="5" name="Rectangle 4"/>
          <p:cNvSpPr/>
          <p:nvPr>
            <p:custDataLst>
              <p:tags r:id="rId4"/>
            </p:custDataLst>
          </p:nvPr>
        </p:nvSpPr>
        <p:spPr>
          <a:xfrm>
            <a:off x="3752652" y="3092151"/>
            <a:ext cx="2232248" cy="11136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t>Twitter</a:t>
            </a:r>
            <a:endParaRPr lang="en-US" sz="1600" b="1" dirty="0"/>
          </a:p>
        </p:txBody>
      </p:sp>
      <p:sp>
        <p:nvSpPr>
          <p:cNvPr id="6" name="Rectangle 5"/>
          <p:cNvSpPr/>
          <p:nvPr>
            <p:custDataLst>
              <p:tags r:id="rId5"/>
            </p:custDataLst>
          </p:nvPr>
        </p:nvSpPr>
        <p:spPr>
          <a:xfrm>
            <a:off x="6416948" y="3092151"/>
            <a:ext cx="2232248" cy="11136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t>FB</a:t>
            </a:r>
            <a:endParaRPr lang="en-US" sz="1600" b="1" dirty="0"/>
          </a:p>
        </p:txBody>
      </p:sp>
      <p:sp>
        <p:nvSpPr>
          <p:cNvPr id="7" name="TextBox 6"/>
          <p:cNvSpPr txBox="1"/>
          <p:nvPr>
            <p:custDataLst>
              <p:tags r:id="rId6"/>
            </p:custDataLst>
          </p:nvPr>
        </p:nvSpPr>
        <p:spPr>
          <a:xfrm>
            <a:off x="1257018" y="2313398"/>
            <a:ext cx="1440160" cy="369332"/>
          </a:xfrm>
          <a:prstGeom prst="rect">
            <a:avLst/>
          </a:prstGeom>
          <a:noFill/>
        </p:spPr>
        <p:txBody>
          <a:bodyPr wrap="square" rtlCol="0">
            <a:spAutoFit/>
          </a:bodyPr>
          <a:lstStyle/>
          <a:p>
            <a:r>
              <a:rPr lang="en-US" b="1" dirty="0" smtClean="0"/>
              <a:t>Daily  Post</a:t>
            </a:r>
            <a:endParaRPr lang="en-US" b="1" dirty="0"/>
          </a:p>
        </p:txBody>
      </p:sp>
      <p:sp>
        <p:nvSpPr>
          <p:cNvPr id="18" name="TextBox 17"/>
          <p:cNvSpPr txBox="1"/>
          <p:nvPr>
            <p:custDataLst>
              <p:tags r:id="rId7"/>
            </p:custDataLst>
          </p:nvPr>
        </p:nvSpPr>
        <p:spPr>
          <a:xfrm>
            <a:off x="3169840" y="1426536"/>
            <a:ext cx="1401979" cy="369332"/>
          </a:xfrm>
          <a:prstGeom prst="rect">
            <a:avLst/>
          </a:prstGeom>
          <a:noFill/>
        </p:spPr>
        <p:txBody>
          <a:bodyPr wrap="square" rtlCol="0">
            <a:spAutoFit/>
          </a:bodyPr>
          <a:lstStyle/>
          <a:p>
            <a:r>
              <a:rPr lang="en-US" b="1" dirty="0" smtClean="0"/>
              <a:t>Tweet Post</a:t>
            </a:r>
            <a:endParaRPr lang="en-US" b="1" dirty="0"/>
          </a:p>
        </p:txBody>
      </p:sp>
      <p:sp>
        <p:nvSpPr>
          <p:cNvPr id="20" name="TextBox 19"/>
          <p:cNvSpPr txBox="1"/>
          <p:nvPr>
            <p:custDataLst>
              <p:tags r:id="rId8"/>
            </p:custDataLst>
          </p:nvPr>
        </p:nvSpPr>
        <p:spPr>
          <a:xfrm>
            <a:off x="3205379" y="4721638"/>
            <a:ext cx="1676400" cy="369332"/>
          </a:xfrm>
          <a:prstGeom prst="rect">
            <a:avLst/>
          </a:prstGeom>
          <a:noFill/>
        </p:spPr>
        <p:txBody>
          <a:bodyPr wrap="square" rtlCol="0">
            <a:spAutoFit/>
          </a:bodyPr>
          <a:lstStyle/>
          <a:p>
            <a:r>
              <a:rPr lang="en-US" b="1" dirty="0" smtClean="0"/>
              <a:t>Every blog post</a:t>
            </a:r>
            <a:endParaRPr lang="en-US" b="1" dirty="0"/>
          </a:p>
        </p:txBody>
      </p:sp>
      <p:sp>
        <p:nvSpPr>
          <p:cNvPr id="21" name="TextBox 20"/>
          <p:cNvSpPr txBox="1"/>
          <p:nvPr>
            <p:custDataLst>
              <p:tags r:id="rId9"/>
            </p:custDataLst>
          </p:nvPr>
        </p:nvSpPr>
        <p:spPr>
          <a:xfrm>
            <a:off x="4209912" y="5310088"/>
            <a:ext cx="1676400" cy="369332"/>
          </a:xfrm>
          <a:prstGeom prst="rect">
            <a:avLst/>
          </a:prstGeom>
          <a:noFill/>
        </p:spPr>
        <p:txBody>
          <a:bodyPr wrap="square" rtlCol="0">
            <a:spAutoFit/>
          </a:bodyPr>
          <a:lstStyle/>
          <a:p>
            <a:r>
              <a:rPr lang="en-US" b="1" dirty="0" smtClean="0"/>
              <a:t>Every blog post</a:t>
            </a:r>
            <a:endParaRPr lang="en-US" b="1" dirty="0"/>
          </a:p>
        </p:txBody>
      </p:sp>
      <p:sp>
        <p:nvSpPr>
          <p:cNvPr id="22" name="Rectangle 21"/>
          <p:cNvSpPr/>
          <p:nvPr>
            <p:custDataLst>
              <p:tags r:id="rId10"/>
            </p:custDataLst>
          </p:nvPr>
        </p:nvSpPr>
        <p:spPr>
          <a:xfrm>
            <a:off x="418886" y="4875768"/>
            <a:ext cx="2217332" cy="6228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Slideshare</a:t>
            </a:r>
            <a:endParaRPr lang="en-US" sz="1000" b="1" dirty="0"/>
          </a:p>
        </p:txBody>
      </p:sp>
      <p:cxnSp>
        <p:nvCxnSpPr>
          <p:cNvPr id="36" name="Elbow Connector 35"/>
          <p:cNvCxnSpPr>
            <a:endCxn id="5" idx="0"/>
          </p:cNvCxnSpPr>
          <p:nvPr>
            <p:custDataLst>
              <p:tags r:id="rId11"/>
            </p:custDataLst>
          </p:nvPr>
        </p:nvCxnSpPr>
        <p:spPr>
          <a:xfrm>
            <a:off x="2636218" y="1765966"/>
            <a:ext cx="2232558" cy="1326185"/>
          </a:xfrm>
          <a:prstGeom prst="bentConnector2">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custDataLst>
              <p:tags r:id="rId12"/>
            </p:custDataLst>
          </p:nvPr>
        </p:nvCxnSpPr>
        <p:spPr>
          <a:xfrm>
            <a:off x="1869745" y="2152228"/>
            <a:ext cx="0" cy="975916"/>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nvGrpSpPr>
          <p:cNvPr id="10265" name="Group 10264"/>
          <p:cNvGrpSpPr/>
          <p:nvPr>
            <p:custDataLst>
              <p:tags r:id="rId13"/>
            </p:custDataLst>
          </p:nvPr>
        </p:nvGrpSpPr>
        <p:grpSpPr>
          <a:xfrm>
            <a:off x="2764178" y="4211320"/>
            <a:ext cx="4768894" cy="1143000"/>
            <a:chOff x="2130506" y="4038600"/>
            <a:chExt cx="5260894" cy="633968"/>
          </a:xfrm>
        </p:grpSpPr>
        <p:cxnSp>
          <p:nvCxnSpPr>
            <p:cNvPr id="10256" name="Straight Connector 10255"/>
            <p:cNvCxnSpPr/>
            <p:nvPr/>
          </p:nvCxnSpPr>
          <p:spPr>
            <a:xfrm>
              <a:off x="2159732" y="4038600"/>
              <a:ext cx="0" cy="63396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258" name="Straight Connector 10257"/>
            <p:cNvCxnSpPr/>
            <p:nvPr/>
          </p:nvCxnSpPr>
          <p:spPr>
            <a:xfrm>
              <a:off x="2130506" y="4663933"/>
              <a:ext cx="5260894" cy="863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264" name="Straight Arrow Connector 10263"/>
            <p:cNvCxnSpPr/>
            <p:nvPr/>
          </p:nvCxnSpPr>
          <p:spPr>
            <a:xfrm flipV="1">
              <a:off x="7360920" y="4038600"/>
              <a:ext cx="0" cy="625333"/>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90" name="Group 89"/>
          <p:cNvGrpSpPr/>
          <p:nvPr>
            <p:custDataLst>
              <p:tags r:id="rId14"/>
            </p:custDataLst>
          </p:nvPr>
        </p:nvGrpSpPr>
        <p:grpSpPr>
          <a:xfrm>
            <a:off x="3053480" y="4211320"/>
            <a:ext cx="1950568" cy="563716"/>
            <a:chOff x="2130506" y="4038600"/>
            <a:chExt cx="5260894" cy="633968"/>
          </a:xfrm>
        </p:grpSpPr>
        <p:cxnSp>
          <p:nvCxnSpPr>
            <p:cNvPr id="91" name="Straight Connector 90"/>
            <p:cNvCxnSpPr/>
            <p:nvPr/>
          </p:nvCxnSpPr>
          <p:spPr>
            <a:xfrm>
              <a:off x="2159732" y="4038600"/>
              <a:ext cx="0" cy="63396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2130506" y="4663933"/>
              <a:ext cx="5260894" cy="863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flipV="1">
              <a:off x="7360920" y="4038600"/>
              <a:ext cx="0" cy="625333"/>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cxnSp>
        <p:nvCxnSpPr>
          <p:cNvPr id="10267" name="Straight Arrow Connector 10266"/>
          <p:cNvCxnSpPr>
            <a:stCxn id="5" idx="1"/>
          </p:cNvCxnSpPr>
          <p:nvPr>
            <p:custDataLst>
              <p:tags r:id="rId15"/>
            </p:custDataLst>
          </p:nvPr>
        </p:nvCxnSpPr>
        <p:spPr>
          <a:xfrm flipH="1">
            <a:off x="3016548" y="3648979"/>
            <a:ext cx="736104"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custDataLst>
              <p:tags r:id="rId16"/>
            </p:custDataLst>
          </p:nvPr>
        </p:nvCxnSpPr>
        <p:spPr>
          <a:xfrm flipH="1">
            <a:off x="5866428" y="3648979"/>
            <a:ext cx="736104" cy="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custDataLst>
              <p:tags r:id="rId17"/>
            </p:custDataLst>
          </p:nvPr>
        </p:nvCxnSpPr>
        <p:spPr>
          <a:xfrm flipV="1">
            <a:off x="1416348" y="3979569"/>
            <a:ext cx="0" cy="926735"/>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8" name="Rectangle 67"/>
          <p:cNvSpPr/>
          <p:nvPr>
            <p:custDataLst>
              <p:tags r:id="rId18"/>
            </p:custDataLst>
          </p:nvPr>
        </p:nvSpPr>
        <p:spPr>
          <a:xfrm>
            <a:off x="6144916" y="1393226"/>
            <a:ext cx="182468" cy="1625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p:cNvSpPr/>
          <p:nvPr>
            <p:custDataLst>
              <p:tags r:id="rId19"/>
            </p:custDataLst>
          </p:nvPr>
        </p:nvSpPr>
        <p:spPr>
          <a:xfrm>
            <a:off x="6144916" y="1682786"/>
            <a:ext cx="182468" cy="1625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custDataLst>
              <p:tags r:id="rId20"/>
            </p:custDataLst>
          </p:nvPr>
        </p:nvSpPr>
        <p:spPr>
          <a:xfrm>
            <a:off x="6144916" y="1987586"/>
            <a:ext cx="182468" cy="16258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TextBox 108"/>
          <p:cNvSpPr txBox="1"/>
          <p:nvPr>
            <p:custDataLst>
              <p:tags r:id="rId21"/>
            </p:custDataLst>
          </p:nvPr>
        </p:nvSpPr>
        <p:spPr>
          <a:xfrm>
            <a:off x="6266735" y="1278779"/>
            <a:ext cx="1918049" cy="369332"/>
          </a:xfrm>
          <a:prstGeom prst="rect">
            <a:avLst/>
          </a:prstGeom>
          <a:noFill/>
        </p:spPr>
        <p:txBody>
          <a:bodyPr wrap="square" rtlCol="0">
            <a:spAutoFit/>
          </a:bodyPr>
          <a:lstStyle/>
          <a:p>
            <a:r>
              <a:rPr lang="en-US" b="1" dirty="0" smtClean="0"/>
              <a:t>Posts/updates</a:t>
            </a:r>
            <a:endParaRPr lang="en-US" b="1" dirty="0"/>
          </a:p>
        </p:txBody>
      </p:sp>
      <p:sp>
        <p:nvSpPr>
          <p:cNvPr id="110" name="TextBox 109"/>
          <p:cNvSpPr txBox="1"/>
          <p:nvPr>
            <p:custDataLst>
              <p:tags r:id="rId22"/>
            </p:custDataLst>
          </p:nvPr>
        </p:nvSpPr>
        <p:spPr>
          <a:xfrm>
            <a:off x="6281975" y="1567474"/>
            <a:ext cx="1918049" cy="369332"/>
          </a:xfrm>
          <a:prstGeom prst="rect">
            <a:avLst/>
          </a:prstGeom>
          <a:noFill/>
        </p:spPr>
        <p:txBody>
          <a:bodyPr wrap="square" rtlCol="0">
            <a:spAutoFit/>
          </a:bodyPr>
          <a:lstStyle/>
          <a:p>
            <a:r>
              <a:rPr lang="en-US" b="1" dirty="0" smtClean="0"/>
              <a:t>Embed</a:t>
            </a:r>
            <a:endParaRPr lang="en-US" b="1" dirty="0"/>
          </a:p>
        </p:txBody>
      </p:sp>
      <p:sp>
        <p:nvSpPr>
          <p:cNvPr id="111" name="TextBox 110"/>
          <p:cNvSpPr txBox="1"/>
          <p:nvPr>
            <p:custDataLst>
              <p:tags r:id="rId23"/>
            </p:custDataLst>
          </p:nvPr>
        </p:nvSpPr>
        <p:spPr>
          <a:xfrm>
            <a:off x="6312455" y="1872274"/>
            <a:ext cx="1918049" cy="646331"/>
          </a:xfrm>
          <a:prstGeom prst="rect">
            <a:avLst/>
          </a:prstGeom>
          <a:noFill/>
        </p:spPr>
        <p:txBody>
          <a:bodyPr wrap="square" rtlCol="0">
            <a:spAutoFit/>
          </a:bodyPr>
          <a:lstStyle/>
          <a:p>
            <a:r>
              <a:rPr lang="en-US" b="1" dirty="0" smtClean="0"/>
              <a:t>Manually upload/</a:t>
            </a:r>
            <a:br>
              <a:rPr lang="en-US" b="1" dirty="0" smtClean="0"/>
            </a:br>
            <a:r>
              <a:rPr lang="en-US" b="1" dirty="0" smtClean="0"/>
              <a:t>code</a:t>
            </a:r>
            <a:endParaRPr lang="en-US" b="1" dirty="0"/>
          </a:p>
        </p:txBody>
      </p:sp>
      <p:cxnSp>
        <p:nvCxnSpPr>
          <p:cNvPr id="40" name="Straight Arrow Connector 39"/>
          <p:cNvCxnSpPr/>
          <p:nvPr>
            <p:custDataLst>
              <p:tags r:id="rId24"/>
            </p:custDataLst>
          </p:nvPr>
        </p:nvCxnSpPr>
        <p:spPr>
          <a:xfrm>
            <a:off x="2478882" y="2034697"/>
            <a:ext cx="0" cy="121650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1" name="Title 1"/>
          <p:cNvSpPr txBox="1">
            <a:spLocks/>
          </p:cNvSpPr>
          <p:nvPr>
            <p:custDataLst>
              <p:tags r:id="rId25"/>
            </p:custDataLst>
          </p:nvPr>
        </p:nvSpPr>
        <p:spPr>
          <a:xfrm>
            <a:off x="428596" y="123804"/>
            <a:ext cx="8229600" cy="868346"/>
          </a:xfrm>
          <a:prstGeom prst="rect">
            <a:avLst/>
          </a:prstGeom>
          <a:solidFill>
            <a:schemeClr val="tx2">
              <a:lumMod val="75000"/>
            </a:schemeClr>
          </a:solidFill>
          <a:ln>
            <a:solidFill>
              <a:schemeClr val="bg2">
                <a:lumMod val="50000"/>
              </a:schemeClr>
            </a:solidFill>
          </a:ln>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4400" b="0" i="0" u="none" strike="noStrike" kern="1200" cap="none" spc="0" normalizeH="0" baseline="0" noProof="0" dirty="0" smtClean="0">
                <a:ln>
                  <a:noFill/>
                </a:ln>
                <a:solidFill>
                  <a:srgbClr val="FFFF00"/>
                </a:solidFill>
                <a:effectLst/>
                <a:uLnTx/>
                <a:uFillTx/>
                <a:latin typeface="+mj-lt"/>
                <a:ea typeface="+mj-ea"/>
                <a:cs typeface="+mj-cs"/>
              </a:rPr>
              <a:t>Let’s create</a:t>
            </a:r>
            <a:r>
              <a:rPr kumimoji="0" lang="en-ZA" sz="4400" b="0" i="0" u="none" strike="noStrike" kern="1200" cap="none" spc="0" normalizeH="0" noProof="0" dirty="0" smtClean="0">
                <a:ln>
                  <a:noFill/>
                </a:ln>
                <a:solidFill>
                  <a:srgbClr val="FFFF00"/>
                </a:solidFill>
                <a:effectLst/>
                <a:uLnTx/>
                <a:uFillTx/>
                <a:latin typeface="+mj-lt"/>
                <a:ea typeface="+mj-ea"/>
                <a:cs typeface="+mj-cs"/>
              </a:rPr>
              <a:t> a </a:t>
            </a:r>
            <a:r>
              <a:rPr kumimoji="0" lang="en-ZA" sz="4400" b="0" i="0" u="none" strike="noStrike" kern="1200" cap="none" spc="0" normalizeH="0" noProof="0" dirty="0" err="1" smtClean="0">
                <a:ln>
                  <a:noFill/>
                </a:ln>
                <a:solidFill>
                  <a:srgbClr val="FFFF00"/>
                </a:solidFill>
                <a:effectLst/>
                <a:uLnTx/>
                <a:uFillTx/>
                <a:latin typeface="+mj-lt"/>
                <a:ea typeface="+mj-ea"/>
                <a:cs typeface="+mj-cs"/>
              </a:rPr>
              <a:t>Mashup</a:t>
            </a:r>
            <a:r>
              <a:rPr kumimoji="0" lang="en-ZA" sz="4400" b="0" i="0" u="none" strike="noStrike" kern="1200" cap="none" spc="0" normalizeH="0" noProof="0" dirty="0" smtClean="0">
                <a:ln>
                  <a:noFill/>
                </a:ln>
                <a:solidFill>
                  <a:srgbClr val="FFFF00"/>
                </a:solidFill>
                <a:effectLst/>
                <a:uLnTx/>
                <a:uFillTx/>
                <a:latin typeface="+mj-lt"/>
                <a:ea typeface="+mj-ea"/>
                <a:cs typeface="+mj-cs"/>
              </a:rPr>
              <a:t>!!</a:t>
            </a:r>
            <a:endParaRPr kumimoji="0" lang="en-ZA" sz="4400" b="0" i="0" u="none" strike="noStrike" kern="1200" cap="none" spc="0" normalizeH="0" baseline="0" noProof="0" dirty="0" smtClean="0">
              <a:ln>
                <a:noFill/>
              </a:ln>
              <a:solidFill>
                <a:srgbClr val="FFFF00"/>
              </a:solidFill>
              <a:effectLst/>
              <a:uLnTx/>
              <a:uFillTx/>
              <a:latin typeface="+mj-lt"/>
              <a:ea typeface="+mj-ea"/>
              <a:cs typeface="+mj-cs"/>
            </a:endParaRPr>
          </a:p>
        </p:txBody>
      </p:sp>
      <p:sp>
        <p:nvSpPr>
          <p:cNvPr id="23" name="Rectangle 22"/>
          <p:cNvSpPr/>
          <p:nvPr>
            <p:custDataLst>
              <p:tags r:id="rId26"/>
            </p:custDataLst>
          </p:nvPr>
        </p:nvSpPr>
        <p:spPr>
          <a:xfrm>
            <a:off x="885839" y="6004525"/>
            <a:ext cx="1994081" cy="6228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Dropbox</a:t>
            </a:r>
            <a:endParaRPr lang="en-US" sz="1000" b="1" dirty="0"/>
          </a:p>
        </p:txBody>
      </p:sp>
      <p:cxnSp>
        <p:nvCxnSpPr>
          <p:cNvPr id="66" name="Straight Arrow Connector 65"/>
          <p:cNvCxnSpPr/>
          <p:nvPr>
            <p:custDataLst>
              <p:tags r:id="rId27"/>
            </p:custDataLst>
          </p:nvPr>
        </p:nvCxnSpPr>
        <p:spPr>
          <a:xfrm flipV="1">
            <a:off x="1408396" y="5494754"/>
            <a:ext cx="0" cy="509771"/>
          </a:xfrm>
          <a:prstGeom prst="straightConnector1">
            <a:avLst/>
          </a:prstGeom>
          <a:ln w="76200">
            <a:solidFill>
              <a:srgbClr val="FFC000"/>
            </a:solidFill>
            <a:tailEnd type="arrow"/>
          </a:ln>
        </p:spPr>
        <p:style>
          <a:lnRef idx="1">
            <a:schemeClr val="accent1"/>
          </a:lnRef>
          <a:fillRef idx="0">
            <a:schemeClr val="accent1"/>
          </a:fillRef>
          <a:effectRef idx="0">
            <a:schemeClr val="accent1"/>
          </a:effectRef>
          <a:fontRef idx="minor">
            <a:schemeClr val="tx1"/>
          </a:fontRef>
        </p:style>
      </p:cxnSp>
      <p:pic>
        <p:nvPicPr>
          <p:cNvPr id="42" name="Picture 20" descr="http://icons.iconarchive.com/icons/fasticon/web-2/256/Diigo-icon.png"/>
          <p:cNvPicPr>
            <a:picLocks noChangeAspect="1" noChangeArrowheads="1"/>
          </p:cNvPicPr>
          <p:nvPr>
            <p:custDataLst>
              <p:tags r:id="rId28"/>
            </p:custDataLst>
          </p:nvPr>
        </p:nvPicPr>
        <p:blipFill>
          <a:blip r:embed="rId37">
            <a:extLst>
              <a:ext uri="{28A0092B-C50C-407E-A947-70E740481C1C}">
                <a14:useLocalDpi xmlns:a14="http://schemas.microsoft.com/office/drawing/2010/main" val="0"/>
              </a:ext>
            </a:extLst>
          </a:blip>
          <a:srcRect/>
          <a:stretch>
            <a:fillRect/>
          </a:stretch>
        </p:blipFill>
        <p:spPr bwMode="auto">
          <a:xfrm>
            <a:off x="1364934" y="1077640"/>
            <a:ext cx="1332244" cy="1332244"/>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3"/>
          <p:cNvPicPr>
            <a:picLocks noChangeAspect="1" noChangeArrowheads="1"/>
          </p:cNvPicPr>
          <p:nvPr>
            <p:custDataLst>
              <p:tags r:id="rId29"/>
            </p:custDataLst>
          </p:nvPr>
        </p:nvPicPr>
        <p:blipFill>
          <a:blip r:embed="rId38" cstate="print">
            <a:extLst>
              <a:ext uri="{28A0092B-C50C-407E-A947-70E740481C1C}">
                <a14:useLocalDpi xmlns:a14="http://schemas.microsoft.com/office/drawing/2010/main" val="0"/>
              </a:ext>
            </a:extLst>
          </a:blip>
          <a:srcRect/>
          <a:stretch>
            <a:fillRect/>
          </a:stretch>
        </p:blipFill>
        <p:spPr bwMode="auto">
          <a:xfrm>
            <a:off x="7605709" y="5354320"/>
            <a:ext cx="1158150" cy="115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14" descr="http://1.bp.blogspot.com/-bKXX-0cEJUk/Tc4RGN6cSOI/AAAAAAAAGd8/I4eklQ7NZ_M/s1600/blogger-logo.jpg"/>
          <p:cNvPicPr>
            <a:picLocks noChangeAspect="1" noChangeArrowheads="1"/>
          </p:cNvPicPr>
          <p:nvPr>
            <p:custDataLst>
              <p:tags r:id="rId30"/>
            </p:custDataLst>
          </p:nvPr>
        </p:nvPicPr>
        <p:blipFill>
          <a:blip r:embed="rId39" cstate="print">
            <a:extLst>
              <a:ext uri="{28A0092B-C50C-407E-A947-70E740481C1C}">
                <a14:useLocalDpi xmlns:a14="http://schemas.microsoft.com/office/drawing/2010/main" val="0"/>
              </a:ext>
            </a:extLst>
          </a:blip>
          <a:srcRect/>
          <a:stretch>
            <a:fillRect/>
          </a:stretch>
        </p:blipFill>
        <p:spPr bwMode="auto">
          <a:xfrm>
            <a:off x="967656" y="2939003"/>
            <a:ext cx="448692" cy="446267"/>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16" descr="http://www.alibytes.com/wp-content/uploads/2009/01/slideshare.thumbnail.png"/>
          <p:cNvPicPr>
            <a:picLocks noChangeAspect="1" noChangeArrowheads="1"/>
          </p:cNvPicPr>
          <p:nvPr>
            <p:custDataLst>
              <p:tags r:id="rId31"/>
            </p:custDataLst>
          </p:nvPr>
        </p:nvPicPr>
        <p:blipFill>
          <a:blip r:embed="rId40" cstate="print">
            <a:extLst>
              <a:ext uri="{28A0092B-C50C-407E-A947-70E740481C1C}">
                <a14:useLocalDpi xmlns:a14="http://schemas.microsoft.com/office/drawing/2010/main" val="0"/>
              </a:ext>
            </a:extLst>
          </a:blip>
          <a:srcRect/>
          <a:stretch>
            <a:fillRect/>
          </a:stretch>
        </p:blipFill>
        <p:spPr bwMode="auto">
          <a:xfrm>
            <a:off x="268937" y="4670692"/>
            <a:ext cx="403742" cy="410151"/>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18" descr="http://wpmu.org/wp-content/uploads/2010/11/dropbox1.jpg"/>
          <p:cNvPicPr>
            <a:picLocks noChangeAspect="1" noChangeArrowheads="1"/>
          </p:cNvPicPr>
          <p:nvPr>
            <p:custDataLst>
              <p:tags r:id="rId32"/>
            </p:custDataLst>
          </p:nvPr>
        </p:nvPicPr>
        <p:blipFill>
          <a:blip r:embed="rId41" cstate="print">
            <a:extLst>
              <a:ext uri="{28A0092B-C50C-407E-A947-70E740481C1C}">
                <a14:useLocalDpi xmlns:a14="http://schemas.microsoft.com/office/drawing/2010/main" val="0"/>
              </a:ext>
            </a:extLst>
          </a:blip>
          <a:srcRect/>
          <a:stretch>
            <a:fillRect/>
          </a:stretch>
        </p:blipFill>
        <p:spPr bwMode="auto">
          <a:xfrm>
            <a:off x="631244" y="5835247"/>
            <a:ext cx="509189" cy="53464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12" descr="http://blog.journalistics.com/wp-content/uploads/2010/10/Twitter-Newspaper.png"/>
          <p:cNvPicPr>
            <a:picLocks noChangeAspect="1" noChangeArrowheads="1"/>
          </p:cNvPicPr>
          <p:nvPr>
            <p:custDataLst>
              <p:tags r:id="rId33"/>
            </p:custDataLst>
          </p:nvPr>
        </p:nvPicPr>
        <p:blipFill>
          <a:blip r:embed="rId42" cstate="print">
            <a:extLst>
              <a:ext uri="{28A0092B-C50C-407E-A947-70E740481C1C}">
                <a14:useLocalDpi xmlns:a14="http://schemas.microsoft.com/office/drawing/2010/main" val="0"/>
              </a:ext>
            </a:extLst>
          </a:blip>
          <a:srcRect/>
          <a:stretch>
            <a:fillRect/>
          </a:stretch>
        </p:blipFill>
        <p:spPr bwMode="auto">
          <a:xfrm>
            <a:off x="3597304" y="2939003"/>
            <a:ext cx="509215" cy="50921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0" descr="http://www.blingcheese.com/facebook-icon.png"/>
          <p:cNvPicPr>
            <a:picLocks noChangeAspect="1" noChangeArrowheads="1"/>
          </p:cNvPicPr>
          <p:nvPr>
            <p:custDataLst>
              <p:tags r:id="rId34"/>
            </p:custDataLst>
          </p:nvPr>
        </p:nvPicPr>
        <p:blipFill>
          <a:blip r:embed="rId43" cstate="print">
            <a:extLst>
              <a:ext uri="{28A0092B-C50C-407E-A947-70E740481C1C}">
                <a14:useLocalDpi xmlns:a14="http://schemas.microsoft.com/office/drawing/2010/main" val="0"/>
              </a:ext>
            </a:extLst>
          </a:blip>
          <a:srcRect/>
          <a:stretch>
            <a:fillRect/>
          </a:stretch>
        </p:blipFill>
        <p:spPr bwMode="auto">
          <a:xfrm>
            <a:off x="6260446" y="2925386"/>
            <a:ext cx="543802" cy="54380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14970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dissolve">
                                      <p:cBhvr>
                                        <p:cTn id="10" dur="500"/>
                                        <p:tgtEl>
                                          <p:spTgt spid="44"/>
                                        </p:tgtEl>
                                      </p:cBhvr>
                                    </p:animEffect>
                                  </p:childTnLst>
                                </p:cTn>
                              </p:par>
                            </p:childTnLst>
                          </p:cTn>
                        </p:par>
                        <p:par>
                          <p:cTn id="11" fill="hold">
                            <p:stCondLst>
                              <p:cond delay="500"/>
                            </p:stCondLst>
                            <p:childTnLst>
                              <p:par>
                                <p:cTn id="12" presetID="9" presetClass="entr" presetSubtype="0" fill="hold" grpId="0" nodeType="afterEffect">
                                  <p:stCondLst>
                                    <p:cond delay="400"/>
                                  </p:stCondLst>
                                  <p:childTnLst>
                                    <p:set>
                                      <p:cBhvr>
                                        <p:cTn id="13" dur="1" fill="hold">
                                          <p:stCondLst>
                                            <p:cond delay="0"/>
                                          </p:stCondLst>
                                        </p:cTn>
                                        <p:tgtEl>
                                          <p:spTgt spid="5"/>
                                        </p:tgtEl>
                                        <p:attrNameLst>
                                          <p:attrName>style.visibility</p:attrName>
                                        </p:attrNameLst>
                                      </p:cBhvr>
                                      <p:to>
                                        <p:strVal val="visible"/>
                                      </p:to>
                                    </p:set>
                                    <p:animEffect transition="in" filter="dissolve">
                                      <p:cBhvr>
                                        <p:cTn id="14" dur="500"/>
                                        <p:tgtEl>
                                          <p:spTgt spid="5"/>
                                        </p:tgtEl>
                                      </p:cBhvr>
                                    </p:animEffect>
                                  </p:childTnLst>
                                </p:cTn>
                              </p:par>
                              <p:par>
                                <p:cTn id="15" presetID="9" presetClass="entr" presetSubtype="0" fill="hold" nodeType="withEffect">
                                  <p:stCondLst>
                                    <p:cond delay="400"/>
                                  </p:stCondLst>
                                  <p:childTnLst>
                                    <p:set>
                                      <p:cBhvr>
                                        <p:cTn id="16" dur="1" fill="hold">
                                          <p:stCondLst>
                                            <p:cond delay="0"/>
                                          </p:stCondLst>
                                        </p:cTn>
                                        <p:tgtEl>
                                          <p:spTgt spid="47"/>
                                        </p:tgtEl>
                                        <p:attrNameLst>
                                          <p:attrName>style.visibility</p:attrName>
                                        </p:attrNameLst>
                                      </p:cBhvr>
                                      <p:to>
                                        <p:strVal val="visible"/>
                                      </p:to>
                                    </p:set>
                                    <p:animEffect transition="in" filter="dissolve">
                                      <p:cBhvr>
                                        <p:cTn id="17" dur="500"/>
                                        <p:tgtEl>
                                          <p:spTgt spid="47"/>
                                        </p:tgtEl>
                                      </p:cBhvr>
                                    </p:animEffect>
                                  </p:childTnLst>
                                </p:cTn>
                              </p:par>
                            </p:childTnLst>
                          </p:cTn>
                        </p:par>
                        <p:par>
                          <p:cTn id="18" fill="hold">
                            <p:stCondLst>
                              <p:cond delay="1400"/>
                            </p:stCondLst>
                            <p:childTnLst>
                              <p:par>
                                <p:cTn id="19" presetID="9" presetClass="entr" presetSubtype="0" fill="hold" grpId="0" nodeType="afterEffect">
                                  <p:stCondLst>
                                    <p:cond delay="300"/>
                                  </p:stCondLst>
                                  <p:childTnLst>
                                    <p:set>
                                      <p:cBhvr>
                                        <p:cTn id="20" dur="1" fill="hold">
                                          <p:stCondLst>
                                            <p:cond delay="0"/>
                                          </p:stCondLst>
                                        </p:cTn>
                                        <p:tgtEl>
                                          <p:spTgt spid="6"/>
                                        </p:tgtEl>
                                        <p:attrNameLst>
                                          <p:attrName>style.visibility</p:attrName>
                                        </p:attrNameLst>
                                      </p:cBhvr>
                                      <p:to>
                                        <p:strVal val="visible"/>
                                      </p:to>
                                    </p:set>
                                    <p:animEffect transition="in" filter="dissolve">
                                      <p:cBhvr>
                                        <p:cTn id="21" dur="500"/>
                                        <p:tgtEl>
                                          <p:spTgt spid="6"/>
                                        </p:tgtEl>
                                      </p:cBhvr>
                                    </p:animEffect>
                                  </p:childTnLst>
                                </p:cTn>
                              </p:par>
                              <p:par>
                                <p:cTn id="22" presetID="9" presetClass="entr" presetSubtype="0" fill="hold" nodeType="withEffect">
                                  <p:stCondLst>
                                    <p:cond delay="400"/>
                                  </p:stCondLst>
                                  <p:childTnLst>
                                    <p:set>
                                      <p:cBhvr>
                                        <p:cTn id="23" dur="1" fill="hold">
                                          <p:stCondLst>
                                            <p:cond delay="0"/>
                                          </p:stCondLst>
                                        </p:cTn>
                                        <p:tgtEl>
                                          <p:spTgt spid="48"/>
                                        </p:tgtEl>
                                        <p:attrNameLst>
                                          <p:attrName>style.visibility</p:attrName>
                                        </p:attrNameLst>
                                      </p:cBhvr>
                                      <p:to>
                                        <p:strVal val="visible"/>
                                      </p:to>
                                    </p:set>
                                    <p:animEffect transition="in" filter="dissolve">
                                      <p:cBhvr>
                                        <p:cTn id="24" dur="500"/>
                                        <p:tgtEl>
                                          <p:spTgt spid="48"/>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dissolve">
                                      <p:cBhvr>
                                        <p:cTn id="29" dur="500"/>
                                        <p:tgtEl>
                                          <p:spTgt spid="23"/>
                                        </p:tgtEl>
                                      </p:cBhvr>
                                    </p:animEffect>
                                  </p:childTnLst>
                                </p:cTn>
                              </p:par>
                              <p:par>
                                <p:cTn id="30" presetID="9" presetClass="entr" presetSubtype="0" fill="hold" nodeType="with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dissolve">
                                      <p:cBhvr>
                                        <p:cTn id="32" dur="500"/>
                                        <p:tgtEl>
                                          <p:spTgt spid="46"/>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dissolve">
                                      <p:cBhvr>
                                        <p:cTn id="37" dur="500"/>
                                        <p:tgtEl>
                                          <p:spTgt spid="22"/>
                                        </p:tgtEl>
                                      </p:cBhvr>
                                    </p:animEffect>
                                  </p:childTnLst>
                                </p:cTn>
                              </p:par>
                              <p:par>
                                <p:cTn id="38" presetID="9" presetClass="entr" presetSubtype="0" fill="hold" nodeType="with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dissolve">
                                      <p:cBhvr>
                                        <p:cTn id="40" dur="500"/>
                                        <p:tgtEl>
                                          <p:spTgt spid="45"/>
                                        </p:tgtEl>
                                      </p:cBhvr>
                                    </p:animEffect>
                                  </p:childTnLst>
                                </p:cTn>
                              </p:par>
                            </p:childTnLst>
                          </p:cTn>
                        </p:par>
                      </p:childTnLst>
                    </p:cTn>
                  </p:par>
                  <p:par>
                    <p:cTn id="41" fill="hold">
                      <p:stCondLst>
                        <p:cond delay="indefinite"/>
                      </p:stCondLst>
                      <p:childTnLst>
                        <p:par>
                          <p:cTn id="42" fill="hold">
                            <p:stCondLst>
                              <p:cond delay="0"/>
                            </p:stCondLst>
                            <p:childTnLst>
                              <p:par>
                                <p:cTn id="43" presetID="21" presetClass="entr" presetSubtype="1" fill="hold" nodeType="click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wheel(1)">
                                      <p:cBhvr>
                                        <p:cTn id="45" dur="2000"/>
                                        <p:tgtEl>
                                          <p:spTgt spid="42"/>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dissolve">
                                      <p:cBhvr>
                                        <p:cTn id="50" dur="500"/>
                                        <p:tgtEl>
                                          <p:spTgt spid="36"/>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dissolve">
                                      <p:cBhvr>
                                        <p:cTn id="53" dur="500"/>
                                        <p:tgtEl>
                                          <p:spTgt spid="18"/>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2" fill="hold" nodeType="clickEffect">
                                  <p:stCondLst>
                                    <p:cond delay="0"/>
                                  </p:stCondLst>
                                  <p:childTnLst>
                                    <p:set>
                                      <p:cBhvr>
                                        <p:cTn id="57" dur="1" fill="hold">
                                          <p:stCondLst>
                                            <p:cond delay="0"/>
                                          </p:stCondLst>
                                        </p:cTn>
                                        <p:tgtEl>
                                          <p:spTgt spid="10267"/>
                                        </p:tgtEl>
                                        <p:attrNameLst>
                                          <p:attrName>style.visibility</p:attrName>
                                        </p:attrNameLst>
                                      </p:cBhvr>
                                      <p:to>
                                        <p:strVal val="visible"/>
                                      </p:to>
                                    </p:set>
                                    <p:animEffect transition="in" filter="wipe(right)">
                                      <p:cBhvr>
                                        <p:cTn id="58" dur="500"/>
                                        <p:tgtEl>
                                          <p:spTgt spid="10267"/>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dissolve">
                                      <p:cBhvr>
                                        <p:cTn id="63" dur="500"/>
                                        <p:tgtEl>
                                          <p:spTgt spid="8"/>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1" fill="hold" nodeType="clickEffect">
                                  <p:stCondLst>
                                    <p:cond delay="0"/>
                                  </p:stCondLst>
                                  <p:childTnLst>
                                    <p:set>
                                      <p:cBhvr>
                                        <p:cTn id="67" dur="1" fill="hold">
                                          <p:stCondLst>
                                            <p:cond delay="0"/>
                                          </p:stCondLst>
                                        </p:cTn>
                                        <p:tgtEl>
                                          <p:spTgt spid="39"/>
                                        </p:tgtEl>
                                        <p:attrNameLst>
                                          <p:attrName>style.visibility</p:attrName>
                                        </p:attrNameLst>
                                      </p:cBhvr>
                                      <p:to>
                                        <p:strVal val="visible"/>
                                      </p:to>
                                    </p:set>
                                    <p:animEffect transition="in" filter="wipe(up)">
                                      <p:cBhvr>
                                        <p:cTn id="68" dur="500"/>
                                        <p:tgtEl>
                                          <p:spTgt spid="39"/>
                                        </p:tgtEl>
                                      </p:cBhvr>
                                    </p:animEffect>
                                  </p:childTnLst>
                                </p:cTn>
                              </p:par>
                              <p:par>
                                <p:cTn id="69" presetID="22" presetClass="entr" presetSubtype="1" fill="hold" grpId="0" nodeType="with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wipe(up)">
                                      <p:cBhvr>
                                        <p:cTn id="71" dur="500"/>
                                        <p:tgtEl>
                                          <p:spTgt spid="7"/>
                                        </p:tgtEl>
                                      </p:cBhvr>
                                    </p:animEffect>
                                  </p:childTnLst>
                                </p:cTn>
                              </p:par>
                            </p:childTnLst>
                          </p:cTn>
                        </p:par>
                      </p:childTnLst>
                    </p:cTn>
                  </p:par>
                  <p:par>
                    <p:cTn id="72" fill="hold">
                      <p:stCondLst>
                        <p:cond delay="indefinite"/>
                      </p:stCondLst>
                      <p:childTnLst>
                        <p:par>
                          <p:cTn id="73" fill="hold">
                            <p:stCondLst>
                              <p:cond delay="0"/>
                            </p:stCondLst>
                            <p:childTnLst>
                              <p:par>
                                <p:cTn id="74" presetID="9" presetClass="entr" presetSubtype="0" fill="hold" nodeType="clickEffect">
                                  <p:stCondLst>
                                    <p:cond delay="0"/>
                                  </p:stCondLst>
                                  <p:childTnLst>
                                    <p:set>
                                      <p:cBhvr>
                                        <p:cTn id="75" dur="1" fill="hold">
                                          <p:stCondLst>
                                            <p:cond delay="0"/>
                                          </p:stCondLst>
                                        </p:cTn>
                                        <p:tgtEl>
                                          <p:spTgt spid="10265"/>
                                        </p:tgtEl>
                                        <p:attrNameLst>
                                          <p:attrName>style.visibility</p:attrName>
                                        </p:attrNameLst>
                                      </p:cBhvr>
                                      <p:to>
                                        <p:strVal val="visible"/>
                                      </p:to>
                                    </p:set>
                                    <p:animEffect transition="in" filter="dissolve">
                                      <p:cBhvr>
                                        <p:cTn id="76" dur="500"/>
                                        <p:tgtEl>
                                          <p:spTgt spid="10265"/>
                                        </p:tgtEl>
                                      </p:cBhvr>
                                    </p:animEffect>
                                  </p:childTnLst>
                                </p:cTn>
                              </p:par>
                              <p:par>
                                <p:cTn id="77" presetID="9" presetClass="entr" presetSubtype="0" fill="hold" grpId="0" nodeType="with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dissolve">
                                      <p:cBhvr>
                                        <p:cTn id="79" dur="500"/>
                                        <p:tgtEl>
                                          <p:spTgt spid="21"/>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2" fill="hold" nodeType="clickEffect">
                                  <p:stCondLst>
                                    <p:cond delay="0"/>
                                  </p:stCondLst>
                                  <p:childTnLst>
                                    <p:set>
                                      <p:cBhvr>
                                        <p:cTn id="83" dur="1" fill="hold">
                                          <p:stCondLst>
                                            <p:cond delay="0"/>
                                          </p:stCondLst>
                                        </p:cTn>
                                        <p:tgtEl>
                                          <p:spTgt spid="101"/>
                                        </p:tgtEl>
                                        <p:attrNameLst>
                                          <p:attrName>style.visibility</p:attrName>
                                        </p:attrNameLst>
                                      </p:cBhvr>
                                      <p:to>
                                        <p:strVal val="visible"/>
                                      </p:to>
                                    </p:set>
                                    <p:animEffect transition="in" filter="wipe(right)">
                                      <p:cBhvr>
                                        <p:cTn id="84" dur="500"/>
                                        <p:tgtEl>
                                          <p:spTgt spid="101"/>
                                        </p:tgtEl>
                                      </p:cBhvr>
                                    </p:animEffect>
                                  </p:childTnLst>
                                </p:cTn>
                              </p:par>
                            </p:childTnLst>
                          </p:cTn>
                        </p:par>
                      </p:childTnLst>
                    </p:cTn>
                  </p:par>
                  <p:par>
                    <p:cTn id="85" fill="hold">
                      <p:stCondLst>
                        <p:cond delay="indefinite"/>
                      </p:stCondLst>
                      <p:childTnLst>
                        <p:par>
                          <p:cTn id="86" fill="hold">
                            <p:stCondLst>
                              <p:cond delay="0"/>
                            </p:stCondLst>
                            <p:childTnLst>
                              <p:par>
                                <p:cTn id="87" presetID="9" presetClass="entr" presetSubtype="0" fill="hold" nodeType="clickEffect">
                                  <p:stCondLst>
                                    <p:cond delay="0"/>
                                  </p:stCondLst>
                                  <p:childTnLst>
                                    <p:set>
                                      <p:cBhvr>
                                        <p:cTn id="88" dur="1" fill="hold">
                                          <p:stCondLst>
                                            <p:cond delay="0"/>
                                          </p:stCondLst>
                                        </p:cTn>
                                        <p:tgtEl>
                                          <p:spTgt spid="90"/>
                                        </p:tgtEl>
                                        <p:attrNameLst>
                                          <p:attrName>style.visibility</p:attrName>
                                        </p:attrNameLst>
                                      </p:cBhvr>
                                      <p:to>
                                        <p:strVal val="visible"/>
                                      </p:to>
                                    </p:set>
                                    <p:animEffect transition="in" filter="dissolve">
                                      <p:cBhvr>
                                        <p:cTn id="89" dur="500"/>
                                        <p:tgtEl>
                                          <p:spTgt spid="90"/>
                                        </p:tgtEl>
                                      </p:cBhvr>
                                    </p:animEffect>
                                  </p:childTnLst>
                                </p:cTn>
                              </p:par>
                              <p:par>
                                <p:cTn id="90" presetID="9" presetClass="entr" presetSubtype="0" fill="hold" grpId="0" nodeType="withEffect">
                                  <p:stCondLst>
                                    <p:cond delay="0"/>
                                  </p:stCondLst>
                                  <p:childTnLst>
                                    <p:set>
                                      <p:cBhvr>
                                        <p:cTn id="91" dur="1" fill="hold">
                                          <p:stCondLst>
                                            <p:cond delay="0"/>
                                          </p:stCondLst>
                                        </p:cTn>
                                        <p:tgtEl>
                                          <p:spTgt spid="20"/>
                                        </p:tgtEl>
                                        <p:attrNameLst>
                                          <p:attrName>style.visibility</p:attrName>
                                        </p:attrNameLst>
                                      </p:cBhvr>
                                      <p:to>
                                        <p:strVal val="visible"/>
                                      </p:to>
                                    </p:set>
                                    <p:animEffect transition="in" filter="dissolve">
                                      <p:cBhvr>
                                        <p:cTn id="92" dur="500"/>
                                        <p:tgtEl>
                                          <p:spTgt spid="20"/>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nodeType="clickEffect">
                                  <p:stCondLst>
                                    <p:cond delay="0"/>
                                  </p:stCondLst>
                                  <p:childTnLst>
                                    <p:set>
                                      <p:cBhvr>
                                        <p:cTn id="96" dur="1" fill="hold">
                                          <p:stCondLst>
                                            <p:cond delay="0"/>
                                          </p:stCondLst>
                                        </p:cTn>
                                        <p:tgtEl>
                                          <p:spTgt spid="66"/>
                                        </p:tgtEl>
                                        <p:attrNameLst>
                                          <p:attrName>style.visibility</p:attrName>
                                        </p:attrNameLst>
                                      </p:cBhvr>
                                      <p:to>
                                        <p:strVal val="visible"/>
                                      </p:to>
                                    </p:set>
                                    <p:animEffect transition="in" filter="wipe(down)">
                                      <p:cBhvr>
                                        <p:cTn id="97" dur="500"/>
                                        <p:tgtEl>
                                          <p:spTgt spid="66"/>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4" fill="hold" nodeType="clickEffect">
                                  <p:stCondLst>
                                    <p:cond delay="0"/>
                                  </p:stCondLst>
                                  <p:childTnLst>
                                    <p:set>
                                      <p:cBhvr>
                                        <p:cTn id="101" dur="1" fill="hold">
                                          <p:stCondLst>
                                            <p:cond delay="0"/>
                                          </p:stCondLst>
                                        </p:cTn>
                                        <p:tgtEl>
                                          <p:spTgt spid="104"/>
                                        </p:tgtEl>
                                        <p:attrNameLst>
                                          <p:attrName>style.visibility</p:attrName>
                                        </p:attrNameLst>
                                      </p:cBhvr>
                                      <p:to>
                                        <p:strVal val="visible"/>
                                      </p:to>
                                    </p:set>
                                    <p:animEffect transition="in" filter="wipe(down)">
                                      <p:cBhvr>
                                        <p:cTn id="102" dur="500"/>
                                        <p:tgtEl>
                                          <p:spTgt spid="104"/>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1" fill="hold" nodeType="clickEffect">
                                  <p:stCondLst>
                                    <p:cond delay="0"/>
                                  </p:stCondLst>
                                  <p:childTnLst>
                                    <p:set>
                                      <p:cBhvr>
                                        <p:cTn id="106" dur="1" fill="hold">
                                          <p:stCondLst>
                                            <p:cond delay="0"/>
                                          </p:stCondLst>
                                        </p:cTn>
                                        <p:tgtEl>
                                          <p:spTgt spid="40"/>
                                        </p:tgtEl>
                                        <p:attrNameLst>
                                          <p:attrName>style.visibility</p:attrName>
                                        </p:attrNameLst>
                                      </p:cBhvr>
                                      <p:to>
                                        <p:strVal val="visible"/>
                                      </p:to>
                                    </p:set>
                                    <p:animEffect transition="in" filter="wipe(up)">
                                      <p:cBhvr>
                                        <p:cTn id="107" dur="500"/>
                                        <p:tgtEl>
                                          <p:spTgt spid="40"/>
                                        </p:tgtEl>
                                      </p:cBhvr>
                                    </p:animEffect>
                                  </p:childTnLst>
                                </p:cTn>
                              </p:par>
                            </p:childTnLst>
                          </p:cTn>
                        </p:par>
                      </p:childTnLst>
                    </p:cTn>
                  </p:par>
                  <p:par>
                    <p:cTn id="108" fill="hold">
                      <p:stCondLst>
                        <p:cond delay="indefinite"/>
                      </p:stCondLst>
                      <p:childTnLst>
                        <p:par>
                          <p:cTn id="109" fill="hold">
                            <p:stCondLst>
                              <p:cond delay="0"/>
                            </p:stCondLst>
                            <p:childTnLst>
                              <p:par>
                                <p:cTn id="110" presetID="9" presetClass="entr" presetSubtype="0" fill="hold" nodeType="clickEffect">
                                  <p:stCondLst>
                                    <p:cond delay="0"/>
                                  </p:stCondLst>
                                  <p:childTnLst>
                                    <p:set>
                                      <p:cBhvr>
                                        <p:cTn id="111" dur="1" fill="hold">
                                          <p:stCondLst>
                                            <p:cond delay="0"/>
                                          </p:stCondLst>
                                        </p:cTn>
                                        <p:tgtEl>
                                          <p:spTgt spid="43"/>
                                        </p:tgtEl>
                                        <p:attrNameLst>
                                          <p:attrName>style.visibility</p:attrName>
                                        </p:attrNameLst>
                                      </p:cBhvr>
                                      <p:to>
                                        <p:strVal val="visible"/>
                                      </p:to>
                                    </p:set>
                                    <p:animEffect transition="in" filter="dissolve">
                                      <p:cBhvr>
                                        <p:cTn id="11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P spid="5" grpId="0" animBg="1"/>
      <p:bldP spid="6" grpId="0" animBg="1"/>
      <p:bldP spid="7" grpId="0"/>
      <p:bldP spid="18" grpId="0"/>
      <p:bldP spid="20" grpId="0"/>
      <p:bldP spid="21" grpId="0"/>
      <p:bldP spid="22" grpId="0" animBg="1"/>
      <p:bldP spid="2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custDataLst>
              <p:tags r:id="rId2"/>
            </p:custDataLst>
          </p:nvPr>
        </p:nvPicPr>
        <p:blipFill>
          <a:blip r:embed="rId9" cstate="screen"/>
          <a:srcRect/>
          <a:stretch>
            <a:fillRect/>
          </a:stretch>
        </p:blipFill>
        <p:spPr bwMode="auto">
          <a:xfrm>
            <a:off x="0" y="0"/>
            <a:ext cx="9144000" cy="6858000"/>
          </a:xfrm>
          <a:prstGeom prst="rect">
            <a:avLst/>
          </a:prstGeom>
          <a:noFill/>
          <a:ln w="9525">
            <a:noFill/>
            <a:miter lim="800000"/>
            <a:headEnd/>
            <a:tailEnd/>
          </a:ln>
        </p:spPr>
      </p:pic>
      <p:sp>
        <p:nvSpPr>
          <p:cNvPr id="3" name="Title 1"/>
          <p:cNvSpPr txBox="1">
            <a:spLocks/>
          </p:cNvSpPr>
          <p:nvPr>
            <p:custDataLst>
              <p:tags r:id="rId3"/>
            </p:custDataLst>
          </p:nvPr>
        </p:nvSpPr>
        <p:spPr>
          <a:xfrm>
            <a:off x="428596" y="428604"/>
            <a:ext cx="8229600" cy="868346"/>
          </a:xfrm>
          <a:prstGeom prst="rect">
            <a:avLst/>
          </a:prstGeom>
          <a:solidFill>
            <a:schemeClr val="tx2">
              <a:lumMod val="75000"/>
            </a:schemeClr>
          </a:solidFill>
          <a:ln>
            <a:solidFill>
              <a:schemeClr val="bg2">
                <a:lumMod val="50000"/>
              </a:schemeClr>
            </a:solidFill>
          </a:ln>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4400" b="0" i="0" u="none" strike="noStrike" kern="1200" cap="none" spc="0" normalizeH="0" baseline="0" noProof="0" dirty="0" smtClean="0">
                <a:ln>
                  <a:noFill/>
                </a:ln>
                <a:solidFill>
                  <a:srgbClr val="FFFF00"/>
                </a:solidFill>
                <a:effectLst/>
                <a:uLnTx/>
                <a:uFillTx/>
                <a:latin typeface="+mj-lt"/>
                <a:ea typeface="+mj-ea"/>
                <a:cs typeface="+mj-cs"/>
              </a:rPr>
              <a:t>Case study 2</a:t>
            </a:r>
            <a:endParaRPr kumimoji="0" lang="en-ZA" sz="4400" b="0" i="0" u="none" strike="noStrike" kern="1200" cap="none" spc="0" normalizeH="0" baseline="0" noProof="0" dirty="0" smtClean="0">
              <a:ln>
                <a:noFill/>
              </a:ln>
              <a:solidFill>
                <a:srgbClr val="FFFF00"/>
              </a:solidFill>
              <a:effectLst/>
              <a:uLnTx/>
              <a:uFillTx/>
              <a:latin typeface="+mj-lt"/>
              <a:ea typeface="+mj-ea"/>
              <a:cs typeface="+mj-cs"/>
            </a:endParaRPr>
          </a:p>
        </p:txBody>
      </p:sp>
      <p:sp>
        <p:nvSpPr>
          <p:cNvPr id="4" name="Rounded Rectangle 3"/>
          <p:cNvSpPr/>
          <p:nvPr>
            <p:custDataLst>
              <p:tags r:id="rId4"/>
            </p:custDataLst>
          </p:nvPr>
        </p:nvSpPr>
        <p:spPr>
          <a:xfrm>
            <a:off x="428596" y="1500174"/>
            <a:ext cx="3929090" cy="2071702"/>
          </a:xfrm>
          <a:prstGeom prst="round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smtClean="0">
                <a:solidFill>
                  <a:schemeClr val="tx1"/>
                </a:solidFill>
              </a:rPr>
              <a:t>The </a:t>
            </a:r>
            <a:r>
              <a:rPr lang="en-ZA" sz="2400" b="1" dirty="0" smtClean="0">
                <a:solidFill>
                  <a:schemeClr val="tx2"/>
                </a:solidFill>
              </a:rPr>
              <a:t>context </a:t>
            </a:r>
            <a:r>
              <a:rPr lang="en-ZA" sz="2400" b="1" dirty="0" smtClean="0">
                <a:solidFill>
                  <a:schemeClr val="tx1"/>
                </a:solidFill>
              </a:rPr>
              <a:t> and the </a:t>
            </a:r>
            <a:r>
              <a:rPr lang="en-ZA" sz="2400" b="1" dirty="0" smtClean="0">
                <a:solidFill>
                  <a:schemeClr val="tx2"/>
                </a:solidFill>
              </a:rPr>
              <a:t>learning</a:t>
            </a:r>
            <a:r>
              <a:rPr lang="en-ZA" sz="2400" b="1" dirty="0" smtClean="0">
                <a:solidFill>
                  <a:schemeClr val="tx1"/>
                </a:solidFill>
              </a:rPr>
              <a:t> </a:t>
            </a:r>
            <a:r>
              <a:rPr lang="en-ZA" sz="2400" b="1" dirty="0" smtClean="0">
                <a:solidFill>
                  <a:schemeClr val="accent1">
                    <a:lumMod val="75000"/>
                  </a:schemeClr>
                </a:solidFill>
              </a:rPr>
              <a:t>goals </a:t>
            </a:r>
            <a:r>
              <a:rPr lang="en-ZA" sz="2400" b="1" dirty="0" smtClean="0">
                <a:solidFill>
                  <a:schemeClr val="tx1"/>
                </a:solidFill>
              </a:rPr>
              <a:t>must dictate the tool and how it is used</a:t>
            </a:r>
            <a:endParaRPr lang="en-ZA" sz="2400" b="1" dirty="0">
              <a:solidFill>
                <a:schemeClr val="tx1"/>
              </a:solidFill>
            </a:endParaRPr>
          </a:p>
        </p:txBody>
      </p:sp>
      <p:sp>
        <p:nvSpPr>
          <p:cNvPr id="5" name="Rounded Rectangle 4"/>
          <p:cNvSpPr/>
          <p:nvPr>
            <p:custDataLst>
              <p:tags r:id="rId5"/>
            </p:custDataLst>
          </p:nvPr>
        </p:nvSpPr>
        <p:spPr>
          <a:xfrm>
            <a:off x="357158" y="3786190"/>
            <a:ext cx="3857652" cy="2857520"/>
          </a:xfrm>
          <a:prstGeom prst="round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smtClean="0">
                <a:solidFill>
                  <a:schemeClr val="tx1"/>
                </a:solidFill>
              </a:rPr>
              <a:t>Case study</a:t>
            </a:r>
          </a:p>
          <a:p>
            <a:pPr algn="ctr"/>
            <a:r>
              <a:rPr lang="en-ZA" sz="2400" dirty="0" smtClean="0">
                <a:solidFill>
                  <a:schemeClr val="tx1"/>
                </a:solidFill>
              </a:rPr>
              <a:t>Maths literacy teachers community of practice</a:t>
            </a:r>
          </a:p>
          <a:p>
            <a:pPr algn="ctr"/>
            <a:r>
              <a:rPr lang="en-ZA" sz="2400" dirty="0" err="1" smtClean="0">
                <a:solidFill>
                  <a:schemeClr val="tx1"/>
                </a:solidFill>
                <a:hlinkClick r:id="rId10"/>
              </a:rPr>
              <a:t>www.mathsliteracy.co.za</a:t>
            </a:r>
            <a:r>
              <a:rPr lang="en-ZA" sz="2400" dirty="0" smtClean="0">
                <a:solidFill>
                  <a:schemeClr val="tx1"/>
                </a:solidFill>
              </a:rPr>
              <a:t> </a:t>
            </a:r>
          </a:p>
          <a:p>
            <a:pPr algn="ctr"/>
            <a:r>
              <a:rPr lang="en-ZA" sz="2400" dirty="0" smtClean="0">
                <a:solidFill>
                  <a:schemeClr val="tx1"/>
                </a:solidFill>
                <a:hlinkClick r:id="rId11"/>
              </a:rPr>
              <a:t>Maths lit blog</a:t>
            </a:r>
            <a:endParaRPr lang="en-ZA" sz="2400" dirty="0" smtClean="0">
              <a:solidFill>
                <a:schemeClr val="tx1"/>
              </a:solidFill>
            </a:endParaRPr>
          </a:p>
          <a:p>
            <a:pPr algn="ctr"/>
            <a:r>
              <a:rPr lang="en-ZA" sz="2400" dirty="0" smtClean="0">
                <a:solidFill>
                  <a:schemeClr val="tx1"/>
                </a:solidFill>
                <a:hlinkClick r:id="rId12"/>
              </a:rPr>
              <a:t>Digital library database</a:t>
            </a:r>
            <a:endParaRPr lang="en-ZA" sz="2400" dirty="0" smtClean="0">
              <a:solidFill>
                <a:schemeClr val="tx1"/>
              </a:solidFill>
            </a:endParaRPr>
          </a:p>
          <a:p>
            <a:pPr algn="ctr"/>
            <a:r>
              <a:rPr lang="en-ZA" sz="2400" dirty="0" smtClean="0">
                <a:solidFill>
                  <a:schemeClr val="tx1"/>
                </a:solidFill>
                <a:hlinkClick r:id="rId13"/>
              </a:rPr>
              <a:t>Twitter</a:t>
            </a:r>
            <a:endParaRPr lang="en-ZA" sz="2400" dirty="0">
              <a:solidFill>
                <a:schemeClr val="tx1"/>
              </a:solidFill>
            </a:endParaRPr>
          </a:p>
        </p:txBody>
      </p:sp>
      <p:pic>
        <p:nvPicPr>
          <p:cNvPr id="7" name="Picture 6" descr="mllogo.jpg">
            <a:hlinkClick r:id="rId14"/>
          </p:cNvPr>
          <p:cNvPicPr>
            <a:picLocks noChangeAspect="1"/>
          </p:cNvPicPr>
          <p:nvPr>
            <p:custDataLst>
              <p:tags r:id="rId6"/>
            </p:custDataLst>
          </p:nvPr>
        </p:nvPicPr>
        <p:blipFill>
          <a:blip r:embed="rId15" cstate="screen"/>
          <a:stretch>
            <a:fillRect/>
          </a:stretch>
        </p:blipFill>
        <p:spPr>
          <a:xfrm>
            <a:off x="4714876" y="2000240"/>
            <a:ext cx="4178769" cy="4357718"/>
          </a:xfrm>
          <a:prstGeom prst="rect">
            <a:avLst/>
          </a:prstGeom>
          <a:ln>
            <a:solidFill>
              <a:schemeClr val="tx1"/>
            </a:solidFill>
          </a:ln>
        </p:spPr>
      </p:pic>
    </p:spTree>
    <p:custDataLst>
      <p:tags r:id="rId1"/>
    </p:custDataLst>
    <p:extLst>
      <p:ext uri="{BB962C8B-B14F-4D97-AF65-F5344CB8AC3E}">
        <p14:creationId xmlns:p14="http://schemas.microsoft.com/office/powerpoint/2010/main" val="4492324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To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slide(fromTop)">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custDataLst>
              <p:tags r:id="rId2"/>
            </p:custDataLst>
          </p:nvPr>
        </p:nvPicPr>
        <p:blipFill>
          <a:blip r:embed="rId7" cstate="screen"/>
          <a:srcRect/>
          <a:stretch>
            <a:fillRect/>
          </a:stretch>
        </p:blipFill>
        <p:spPr bwMode="auto">
          <a:xfrm>
            <a:off x="0" y="0"/>
            <a:ext cx="9144000" cy="6858000"/>
          </a:xfrm>
          <a:prstGeom prst="rect">
            <a:avLst/>
          </a:prstGeom>
          <a:noFill/>
          <a:ln w="9525">
            <a:noFill/>
            <a:miter lim="800000"/>
            <a:headEnd/>
            <a:tailEnd/>
          </a:ln>
        </p:spPr>
      </p:pic>
      <p:sp>
        <p:nvSpPr>
          <p:cNvPr id="3" name="Right Arrow 2">
            <a:hlinkClick r:id="rId8"/>
          </p:cNvPr>
          <p:cNvSpPr/>
          <p:nvPr>
            <p:custDataLst>
              <p:tags r:id="rId3"/>
            </p:custDataLst>
          </p:nvPr>
        </p:nvSpPr>
        <p:spPr>
          <a:xfrm>
            <a:off x="7643802" y="500042"/>
            <a:ext cx="1500198" cy="171451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chemeClr val="tx1"/>
                </a:solidFill>
              </a:rPr>
              <a:t>Click here to go to live site</a:t>
            </a:r>
            <a:endParaRPr lang="en-ZA" dirty="0">
              <a:solidFill>
                <a:schemeClr val="tx1"/>
              </a:solidFill>
            </a:endParaRPr>
          </a:p>
        </p:txBody>
      </p:sp>
      <p:sp>
        <p:nvSpPr>
          <p:cNvPr id="5" name="Rectangle 4"/>
          <p:cNvSpPr/>
          <p:nvPr>
            <p:custDataLst>
              <p:tags r:id="rId4"/>
            </p:custDataLst>
          </p:nvPr>
        </p:nvSpPr>
        <p:spPr>
          <a:xfrm>
            <a:off x="6215074" y="2357430"/>
            <a:ext cx="2714644" cy="185738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smtClean="0">
                <a:solidFill>
                  <a:schemeClr val="tx1"/>
                </a:solidFill>
              </a:rPr>
              <a:t>As it is a closed community, </a:t>
            </a:r>
            <a:br>
              <a:rPr lang="en-ZA" sz="1400" dirty="0" smtClean="0">
                <a:solidFill>
                  <a:schemeClr val="tx1"/>
                </a:solidFill>
              </a:rPr>
            </a:br>
            <a:r>
              <a:rPr lang="en-ZA" sz="1400" dirty="0" smtClean="0">
                <a:solidFill>
                  <a:schemeClr val="tx1"/>
                </a:solidFill>
              </a:rPr>
              <a:t>sign in with:</a:t>
            </a:r>
          </a:p>
          <a:p>
            <a:pPr algn="ctr"/>
            <a:r>
              <a:rPr lang="en-ZA" sz="1400" dirty="0" smtClean="0">
                <a:solidFill>
                  <a:schemeClr val="tx1"/>
                </a:solidFill>
              </a:rPr>
              <a:t>Username:</a:t>
            </a:r>
          </a:p>
          <a:p>
            <a:pPr algn="ctr"/>
            <a:r>
              <a:rPr lang="en-ZA" sz="1400" dirty="0" err="1" smtClean="0">
                <a:solidFill>
                  <a:schemeClr val="tx1"/>
                </a:solidFill>
                <a:hlinkClick r:id="rId9"/>
              </a:rPr>
              <a:t>conferences@mathsliteracy.co.za</a:t>
            </a:r>
            <a:endParaRPr lang="en-ZA" sz="1400" dirty="0" smtClean="0">
              <a:solidFill>
                <a:schemeClr val="tx1"/>
              </a:solidFill>
            </a:endParaRPr>
          </a:p>
          <a:p>
            <a:pPr algn="ctr"/>
            <a:r>
              <a:rPr lang="en-ZA" sz="1400" dirty="0" smtClean="0">
                <a:solidFill>
                  <a:schemeClr val="tx1"/>
                </a:solidFill>
              </a:rPr>
              <a:t>Password:</a:t>
            </a:r>
          </a:p>
          <a:p>
            <a:pPr algn="ctr"/>
            <a:r>
              <a:rPr lang="en-ZA" sz="1400" dirty="0">
                <a:solidFill>
                  <a:schemeClr val="tx1"/>
                </a:solidFill>
              </a:rPr>
              <a:t>m</a:t>
            </a:r>
            <a:r>
              <a:rPr lang="en-ZA" sz="1400" dirty="0" smtClean="0">
                <a:solidFill>
                  <a:schemeClr val="tx1"/>
                </a:solidFill>
              </a:rPr>
              <a:t>aggie123</a:t>
            </a:r>
            <a:endParaRPr lang="en-ZA" sz="1400" dirty="0">
              <a:solidFill>
                <a:schemeClr val="tx1"/>
              </a:solidFill>
            </a:endParaRPr>
          </a:p>
        </p:txBody>
      </p:sp>
    </p:spTree>
    <p:custDataLst>
      <p:tags r:id="rId1"/>
    </p:custData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custDataLst>
              <p:tags r:id="rId2"/>
            </p:custDataLst>
          </p:nvPr>
        </p:nvPicPr>
        <p:blipFill>
          <a:blip r:embed="rId6" cstate="screen"/>
          <a:srcRect/>
          <a:stretch>
            <a:fillRect/>
          </a:stretch>
        </p:blipFill>
        <p:spPr bwMode="auto">
          <a:xfrm>
            <a:off x="0" y="0"/>
            <a:ext cx="9144000" cy="6504365"/>
          </a:xfrm>
          <a:prstGeom prst="rect">
            <a:avLst/>
          </a:prstGeom>
          <a:noFill/>
          <a:ln w="9525">
            <a:noFill/>
            <a:miter lim="800000"/>
            <a:headEnd/>
            <a:tailEnd/>
          </a:ln>
        </p:spPr>
      </p:pic>
      <p:sp>
        <p:nvSpPr>
          <p:cNvPr id="3" name="Right Arrow 2">
            <a:hlinkClick r:id="rId7"/>
          </p:cNvPr>
          <p:cNvSpPr/>
          <p:nvPr>
            <p:custDataLst>
              <p:tags r:id="rId3"/>
            </p:custDataLst>
          </p:nvPr>
        </p:nvSpPr>
        <p:spPr>
          <a:xfrm>
            <a:off x="7643802" y="500042"/>
            <a:ext cx="1500198" cy="171451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chemeClr val="tx1"/>
                </a:solidFill>
              </a:rPr>
              <a:t>Click here to go to live site</a:t>
            </a:r>
            <a:endParaRPr lang="en-ZA" dirty="0">
              <a:solidFill>
                <a:schemeClr val="tx1"/>
              </a:solidFill>
            </a:endParaRPr>
          </a:p>
        </p:txBody>
      </p:sp>
    </p:spTree>
    <p:custDataLst>
      <p:tags r:id="rId1"/>
    </p:custData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custDataLst>
              <p:tags r:id="rId2"/>
            </p:custDataLst>
          </p:nvPr>
        </p:nvPicPr>
        <p:blipFill>
          <a:blip r:embed="rId8" cstate="screen"/>
          <a:srcRect/>
          <a:stretch>
            <a:fillRect/>
          </a:stretch>
        </p:blipFill>
        <p:spPr bwMode="auto">
          <a:xfrm>
            <a:off x="0" y="0"/>
            <a:ext cx="9144000" cy="6811702"/>
          </a:xfrm>
          <a:prstGeom prst="rect">
            <a:avLst/>
          </a:prstGeom>
          <a:noFill/>
          <a:ln w="9525">
            <a:noFill/>
            <a:miter lim="800000"/>
            <a:headEnd/>
            <a:tailEnd/>
          </a:ln>
        </p:spPr>
      </p:pic>
      <p:sp>
        <p:nvSpPr>
          <p:cNvPr id="3" name="Down Arrow Callout 2"/>
          <p:cNvSpPr/>
          <p:nvPr>
            <p:custDataLst>
              <p:tags r:id="rId3"/>
            </p:custDataLst>
          </p:nvPr>
        </p:nvSpPr>
        <p:spPr>
          <a:xfrm>
            <a:off x="6000760" y="928670"/>
            <a:ext cx="1785950" cy="1571636"/>
          </a:xfrm>
          <a:prstGeom prst="down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smtClean="0">
                <a:solidFill>
                  <a:schemeClr val="tx1"/>
                </a:solidFill>
              </a:rPr>
              <a:t>Tag</a:t>
            </a:r>
          </a:p>
          <a:p>
            <a:pPr algn="ctr"/>
            <a:r>
              <a:rPr lang="en-ZA" sz="2800" b="1" dirty="0" smtClean="0">
                <a:solidFill>
                  <a:schemeClr val="tx1"/>
                </a:solidFill>
              </a:rPr>
              <a:t>Cloud</a:t>
            </a:r>
            <a:endParaRPr lang="en-ZA" sz="2800" b="1" dirty="0">
              <a:solidFill>
                <a:schemeClr val="tx1"/>
              </a:solidFill>
            </a:endParaRPr>
          </a:p>
        </p:txBody>
      </p:sp>
      <p:sp>
        <p:nvSpPr>
          <p:cNvPr id="7" name="Down Arrow Callout 6"/>
          <p:cNvSpPr/>
          <p:nvPr>
            <p:custDataLst>
              <p:tags r:id="rId4"/>
            </p:custDataLst>
          </p:nvPr>
        </p:nvSpPr>
        <p:spPr>
          <a:xfrm>
            <a:off x="2285984" y="1500174"/>
            <a:ext cx="1785950" cy="1571636"/>
          </a:xfrm>
          <a:prstGeom prst="down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smtClean="0">
                <a:solidFill>
                  <a:schemeClr val="tx1"/>
                </a:solidFill>
              </a:rPr>
              <a:t>RSS Feed</a:t>
            </a:r>
            <a:endParaRPr lang="en-ZA" sz="2800" b="1" dirty="0">
              <a:solidFill>
                <a:schemeClr val="tx1"/>
              </a:solidFill>
            </a:endParaRPr>
          </a:p>
        </p:txBody>
      </p:sp>
      <p:sp>
        <p:nvSpPr>
          <p:cNvPr id="8" name="Right Arrow 7">
            <a:hlinkClick r:id="rId9"/>
          </p:cNvPr>
          <p:cNvSpPr/>
          <p:nvPr>
            <p:custDataLst>
              <p:tags r:id="rId5"/>
            </p:custDataLst>
          </p:nvPr>
        </p:nvSpPr>
        <p:spPr>
          <a:xfrm>
            <a:off x="7643802" y="5143488"/>
            <a:ext cx="1500198" cy="171451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solidFill>
                  <a:schemeClr val="tx1"/>
                </a:solidFill>
              </a:rPr>
              <a:t>Click here to go to live site</a:t>
            </a:r>
            <a:endParaRPr lang="en-ZA" dirty="0">
              <a:solidFill>
                <a:schemeClr val="tx1"/>
              </a:solidFill>
            </a:endParaRPr>
          </a:p>
        </p:txBody>
      </p:sp>
    </p:spTree>
    <p:custDataLst>
      <p:tags r:id="rId1"/>
    </p:custData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custDataLst>
              <p:tags r:id="rId2"/>
            </p:custDataLst>
          </p:nvPr>
        </p:nvPicPr>
        <p:blipFill>
          <a:blip r:embed="rId13" cstate="screen">
            <a:lum bright="-40000" contrast="-40000"/>
          </a:blip>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custDataLst>
              <p:tags r:id="rId3"/>
            </p:custDataLst>
          </p:nvPr>
        </p:nvSpPr>
        <p:spPr/>
        <p:txBody>
          <a:bodyPr/>
          <a:lstStyle/>
          <a:p>
            <a:r>
              <a:rPr lang="en-ZA" dirty="0" smtClean="0"/>
              <a:t>Tools?</a:t>
            </a:r>
            <a:endParaRPr lang="en-ZA" dirty="0"/>
          </a:p>
        </p:txBody>
      </p:sp>
      <p:sp>
        <p:nvSpPr>
          <p:cNvPr id="6" name="Title 1"/>
          <p:cNvSpPr txBox="1">
            <a:spLocks/>
          </p:cNvSpPr>
          <p:nvPr>
            <p:custDataLst>
              <p:tags r:id="rId4"/>
            </p:custDataLst>
          </p:nvPr>
        </p:nvSpPr>
        <p:spPr>
          <a:xfrm>
            <a:off x="457200" y="88662"/>
            <a:ext cx="8229600" cy="868346"/>
          </a:xfrm>
          <a:prstGeom prst="rect">
            <a:avLst/>
          </a:prstGeom>
          <a:solidFill>
            <a:schemeClr val="tx2">
              <a:lumMod val="75000"/>
            </a:schemeClr>
          </a:solidFill>
          <a:ln>
            <a:solidFill>
              <a:schemeClr val="bg2">
                <a:lumMod val="50000"/>
              </a:schemeClr>
            </a:solidFill>
          </a:ln>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4400" b="0" i="0" u="none" strike="noStrike" kern="1200" cap="none" spc="0" normalizeH="0" baseline="0" noProof="0" dirty="0" smtClean="0">
                <a:ln>
                  <a:noFill/>
                </a:ln>
                <a:solidFill>
                  <a:srgbClr val="FFFF00"/>
                </a:solidFill>
                <a:effectLst/>
                <a:uLnTx/>
                <a:uFillTx/>
                <a:latin typeface="+mj-lt"/>
                <a:ea typeface="+mj-ea"/>
                <a:cs typeface="+mj-cs"/>
              </a:rPr>
              <a:t>My DL mash-up wish</a:t>
            </a:r>
            <a:r>
              <a:rPr kumimoji="0" lang="en-ZA" sz="4400" b="0" i="0" u="none" strike="noStrike" kern="1200" cap="none" spc="0" normalizeH="0" noProof="0" dirty="0" smtClean="0">
                <a:ln>
                  <a:noFill/>
                </a:ln>
                <a:solidFill>
                  <a:srgbClr val="FFFF00"/>
                </a:solidFill>
                <a:effectLst/>
                <a:uLnTx/>
                <a:uFillTx/>
                <a:latin typeface="+mj-lt"/>
                <a:ea typeface="+mj-ea"/>
                <a:cs typeface="+mj-cs"/>
              </a:rPr>
              <a:t> list</a:t>
            </a:r>
            <a:endParaRPr kumimoji="0" lang="en-ZA" sz="4400" b="0" i="0" u="none" strike="noStrike" kern="1200" cap="none" spc="0" normalizeH="0" baseline="0" noProof="0" dirty="0" smtClean="0">
              <a:ln>
                <a:noFill/>
              </a:ln>
              <a:solidFill>
                <a:srgbClr val="FFFF00"/>
              </a:solidFill>
              <a:effectLst/>
              <a:uLnTx/>
              <a:uFillTx/>
              <a:latin typeface="+mj-lt"/>
              <a:ea typeface="+mj-ea"/>
              <a:cs typeface="+mj-cs"/>
            </a:endParaRPr>
          </a:p>
        </p:txBody>
      </p:sp>
      <p:pic>
        <p:nvPicPr>
          <p:cNvPr id="10" name="Picture 5">
            <a:hlinkClick r:id="rId14"/>
          </p:cNvPr>
          <p:cNvPicPr>
            <a:picLocks noChangeAspect="1" noChangeArrowheads="1"/>
          </p:cNvPicPr>
          <p:nvPr>
            <p:custDataLst>
              <p:tags r:id="rId5"/>
            </p:custDataLst>
          </p:nvPr>
        </p:nvPicPr>
        <p:blipFill>
          <a:blip r:embed="rId15" cstate="screen"/>
          <a:srcRect/>
          <a:stretch>
            <a:fillRect/>
          </a:stretch>
        </p:blipFill>
        <p:spPr bwMode="auto">
          <a:xfrm>
            <a:off x="1500166" y="1571612"/>
            <a:ext cx="1565275" cy="842963"/>
          </a:xfrm>
          <a:prstGeom prst="rect">
            <a:avLst/>
          </a:prstGeom>
          <a:noFill/>
          <a:ln w="76200">
            <a:solidFill>
              <a:srgbClr val="FFFF00"/>
            </a:solidFill>
            <a:miter lim="800000"/>
            <a:headEnd/>
            <a:tailEnd/>
          </a:ln>
        </p:spPr>
      </p:pic>
      <p:pic>
        <p:nvPicPr>
          <p:cNvPr id="48130" name="Picture 2">
            <a:hlinkClick r:id="rId16"/>
          </p:cNvPr>
          <p:cNvPicPr>
            <a:picLocks noChangeAspect="1" noChangeArrowheads="1"/>
          </p:cNvPicPr>
          <p:nvPr>
            <p:custDataLst>
              <p:tags r:id="rId6"/>
            </p:custDataLst>
          </p:nvPr>
        </p:nvPicPr>
        <p:blipFill>
          <a:blip r:embed="rId17" cstate="email">
            <a:extLst>
              <a:ext uri="{28A0092B-C50C-407E-A947-70E740481C1C}">
                <a14:useLocalDpi xmlns:a14="http://schemas.microsoft.com/office/drawing/2010/main"/>
              </a:ext>
            </a:extLst>
          </a:blip>
          <a:srcRect/>
          <a:stretch>
            <a:fillRect/>
          </a:stretch>
        </p:blipFill>
        <p:spPr bwMode="auto">
          <a:xfrm>
            <a:off x="1000100" y="3071810"/>
            <a:ext cx="3225852" cy="3286148"/>
          </a:xfrm>
          <a:prstGeom prst="rect">
            <a:avLst/>
          </a:prstGeom>
          <a:noFill/>
          <a:ln w="9525">
            <a:noFill/>
            <a:miter lim="800000"/>
            <a:headEnd/>
            <a:tailEnd/>
          </a:ln>
        </p:spPr>
      </p:pic>
      <p:sp>
        <p:nvSpPr>
          <p:cNvPr id="16" name="Rectangle 15">
            <a:hlinkClick r:id="rId18"/>
          </p:cNvPr>
          <p:cNvSpPr/>
          <p:nvPr>
            <p:custDataLst>
              <p:tags r:id="rId7"/>
            </p:custDataLst>
          </p:nvPr>
        </p:nvSpPr>
        <p:spPr>
          <a:xfrm>
            <a:off x="1857356" y="5000636"/>
            <a:ext cx="1428760" cy="114300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smtClean="0">
                <a:solidFill>
                  <a:schemeClr val="tx1"/>
                </a:solidFill>
              </a:rPr>
              <a:t>For a list of citation tools click here</a:t>
            </a:r>
            <a:endParaRPr lang="en-ZA" b="1" dirty="0">
              <a:solidFill>
                <a:schemeClr val="tx1"/>
              </a:solidFill>
            </a:endParaRPr>
          </a:p>
        </p:txBody>
      </p:sp>
      <p:sp>
        <p:nvSpPr>
          <p:cNvPr id="11" name="Rounded Rectangle 10"/>
          <p:cNvSpPr/>
          <p:nvPr>
            <p:custDataLst>
              <p:tags r:id="rId8"/>
            </p:custDataLst>
          </p:nvPr>
        </p:nvSpPr>
        <p:spPr>
          <a:xfrm>
            <a:off x="5000628" y="1052736"/>
            <a:ext cx="3857652" cy="5688632"/>
          </a:xfrm>
          <a:prstGeom prst="round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42913" indent="-442913">
              <a:buFont typeface="Wingdings" pitchFamily="2" charset="2"/>
              <a:buChar char="q"/>
            </a:pPr>
            <a:r>
              <a:rPr lang="en-ZA" sz="2400" b="1" dirty="0" smtClean="0">
                <a:solidFill>
                  <a:schemeClr val="tx1"/>
                </a:solidFill>
              </a:rPr>
              <a:t>Relevant</a:t>
            </a:r>
          </a:p>
          <a:p>
            <a:pPr marL="442913" indent="-442913">
              <a:buFont typeface="Wingdings" pitchFamily="2" charset="2"/>
              <a:buChar char="q"/>
            </a:pPr>
            <a:r>
              <a:rPr lang="en-ZA" sz="2400" b="1" dirty="0" smtClean="0">
                <a:solidFill>
                  <a:schemeClr val="tx1"/>
                </a:solidFill>
              </a:rPr>
              <a:t>Easy to use</a:t>
            </a:r>
          </a:p>
          <a:p>
            <a:pPr marL="442913" indent="-442913">
              <a:buFont typeface="Wingdings" pitchFamily="2" charset="2"/>
              <a:buChar char="q"/>
            </a:pPr>
            <a:r>
              <a:rPr lang="en-ZA" sz="2400" b="1" dirty="0" smtClean="0">
                <a:solidFill>
                  <a:schemeClr val="tx1"/>
                </a:solidFill>
              </a:rPr>
              <a:t>Searchable</a:t>
            </a:r>
          </a:p>
          <a:p>
            <a:pPr marL="442913" indent="-442913">
              <a:buFont typeface="Wingdings" pitchFamily="2" charset="2"/>
              <a:buChar char="q"/>
            </a:pPr>
            <a:r>
              <a:rPr lang="en-ZA" sz="2400" b="1" dirty="0" smtClean="0">
                <a:solidFill>
                  <a:schemeClr val="tx1"/>
                </a:solidFill>
              </a:rPr>
              <a:t>Portable</a:t>
            </a:r>
          </a:p>
          <a:p>
            <a:pPr marL="442913" indent="-442913">
              <a:buFont typeface="Wingdings" pitchFamily="2" charset="2"/>
              <a:buChar char="q"/>
            </a:pPr>
            <a:r>
              <a:rPr lang="en-ZA" sz="2400" b="1" dirty="0" smtClean="0">
                <a:solidFill>
                  <a:schemeClr val="tx1"/>
                </a:solidFill>
              </a:rPr>
              <a:t>Scalable</a:t>
            </a:r>
          </a:p>
          <a:p>
            <a:pPr marL="442913" indent="-442913">
              <a:buFont typeface="Wingdings" pitchFamily="2" charset="2"/>
              <a:buChar char="q"/>
            </a:pPr>
            <a:r>
              <a:rPr lang="en-ZA" sz="2400" b="1" dirty="0" err="1" smtClean="0">
                <a:solidFill>
                  <a:schemeClr val="tx1"/>
                </a:solidFill>
              </a:rPr>
              <a:t>Tagable</a:t>
            </a:r>
            <a:endParaRPr lang="en-ZA" sz="2400" b="1" dirty="0" smtClean="0">
              <a:solidFill>
                <a:schemeClr val="tx1"/>
              </a:solidFill>
            </a:endParaRPr>
          </a:p>
          <a:p>
            <a:pPr marL="442913" indent="-442913">
              <a:buFont typeface="Wingdings" pitchFamily="2" charset="2"/>
              <a:buChar char="q"/>
            </a:pPr>
            <a:r>
              <a:rPr lang="en-ZA" sz="2400" b="1" dirty="0" smtClean="0">
                <a:solidFill>
                  <a:schemeClr val="tx1"/>
                </a:solidFill>
              </a:rPr>
              <a:t>Collaboration and discussion</a:t>
            </a:r>
          </a:p>
          <a:p>
            <a:pPr marL="442913" indent="-442913">
              <a:buFont typeface="Wingdings" pitchFamily="2" charset="2"/>
              <a:buChar char="q"/>
            </a:pPr>
            <a:r>
              <a:rPr lang="en-ZA" sz="2400" b="1" dirty="0" smtClean="0">
                <a:solidFill>
                  <a:schemeClr val="tx1"/>
                </a:solidFill>
              </a:rPr>
              <a:t>Aggregation (RSS)</a:t>
            </a:r>
          </a:p>
          <a:p>
            <a:pPr marL="442913" indent="-442913">
              <a:buFont typeface="Wingdings" pitchFamily="2" charset="2"/>
              <a:buChar char="q"/>
            </a:pPr>
            <a:r>
              <a:rPr lang="en-ZA" sz="2400" b="1" dirty="0" smtClean="0">
                <a:solidFill>
                  <a:schemeClr val="tx1"/>
                </a:solidFill>
              </a:rPr>
              <a:t>Embeddable</a:t>
            </a:r>
          </a:p>
          <a:p>
            <a:pPr marL="442913" indent="-442913">
              <a:buFont typeface="Wingdings" pitchFamily="2" charset="2"/>
              <a:buChar char="q"/>
            </a:pPr>
            <a:r>
              <a:rPr lang="en-ZA" sz="2400" b="1" dirty="0" smtClean="0">
                <a:solidFill>
                  <a:schemeClr val="tx1"/>
                </a:solidFill>
              </a:rPr>
              <a:t>Annotation</a:t>
            </a:r>
          </a:p>
          <a:p>
            <a:pPr marL="442913" indent="-442913">
              <a:buFont typeface="Wingdings" pitchFamily="2" charset="2"/>
              <a:buChar char="q"/>
            </a:pPr>
            <a:r>
              <a:rPr lang="en-ZA" sz="2400" b="1" dirty="0" smtClean="0">
                <a:solidFill>
                  <a:schemeClr val="tx1"/>
                </a:solidFill>
              </a:rPr>
              <a:t>Citation</a:t>
            </a:r>
          </a:p>
          <a:p>
            <a:pPr marL="442913" indent="-442913">
              <a:buFont typeface="Wingdings" pitchFamily="2" charset="2"/>
              <a:buChar char="q"/>
            </a:pPr>
            <a:r>
              <a:rPr lang="en-ZA" sz="2400" b="1" dirty="0" smtClean="0">
                <a:solidFill>
                  <a:schemeClr val="tx1"/>
                </a:solidFill>
              </a:rPr>
              <a:t>Personal /Professional organiser</a:t>
            </a:r>
            <a:endParaRPr lang="en-ZA" sz="2400" b="1" dirty="0">
              <a:solidFill>
                <a:schemeClr val="tx1"/>
              </a:solidFill>
            </a:endParaRPr>
          </a:p>
          <a:p>
            <a:pPr marL="442913" indent="-442913">
              <a:buFont typeface="Wingdings" pitchFamily="2" charset="2"/>
              <a:buChar char="q"/>
            </a:pPr>
            <a:r>
              <a:rPr lang="en-ZA" sz="2400" b="1" dirty="0" smtClean="0">
                <a:solidFill>
                  <a:srgbClr val="FF0000"/>
                </a:solidFill>
              </a:rPr>
              <a:t>Free</a:t>
            </a:r>
            <a:endParaRPr lang="en-ZA" sz="2400" b="1" dirty="0">
              <a:solidFill>
                <a:srgbClr val="FF0000"/>
              </a:solidFill>
            </a:endParaRPr>
          </a:p>
        </p:txBody>
      </p:sp>
      <p:sp>
        <p:nvSpPr>
          <p:cNvPr id="13" name="Right Arrow 12"/>
          <p:cNvSpPr/>
          <p:nvPr>
            <p:custDataLst>
              <p:tags r:id="rId9"/>
            </p:custDataLst>
          </p:nvPr>
        </p:nvSpPr>
        <p:spPr>
          <a:xfrm>
            <a:off x="3071802" y="1785926"/>
            <a:ext cx="2071702" cy="50006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ight Arrow 11"/>
          <p:cNvSpPr/>
          <p:nvPr>
            <p:custDataLst>
              <p:tags r:id="rId10"/>
            </p:custDataLst>
          </p:nvPr>
        </p:nvSpPr>
        <p:spPr>
          <a:xfrm flipH="1">
            <a:off x="3857620" y="5089297"/>
            <a:ext cx="1285884" cy="50006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lide(from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11">
                                            <p:bg/>
                                          </p:spTgt>
                                        </p:tgtEl>
                                        <p:attrNameLst>
                                          <p:attrName>style.visibility</p:attrName>
                                        </p:attrNameLst>
                                      </p:cBhvr>
                                      <p:to>
                                        <p:strVal val="visible"/>
                                      </p:to>
                                    </p:set>
                                    <p:animEffect transition="in" filter="slide(fromTop)">
                                      <p:cBhvr>
                                        <p:cTn id="12" dur="500"/>
                                        <p:tgtEl>
                                          <p:spTgt spid="11">
                                            <p:bg/>
                                          </p:spTgt>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11">
                                            <p:txEl>
                                              <p:pRg st="0" end="0"/>
                                            </p:txEl>
                                          </p:spTgt>
                                        </p:tgtEl>
                                        <p:attrNameLst>
                                          <p:attrName>style.visibility</p:attrName>
                                        </p:attrNameLst>
                                      </p:cBhvr>
                                      <p:to>
                                        <p:strVal val="visible"/>
                                      </p:to>
                                    </p:set>
                                    <p:animEffect transition="in" filter="dissolve">
                                      <p:cBhvr>
                                        <p:cTn id="16" dur="500"/>
                                        <p:tgtEl>
                                          <p:spTgt spid="11">
                                            <p:txEl>
                                              <p:pRg st="0" end="0"/>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1">
                                            <p:txEl>
                                              <p:pRg st="1" end="1"/>
                                            </p:txEl>
                                          </p:spTgt>
                                        </p:tgtEl>
                                        <p:attrNameLst>
                                          <p:attrName>style.visibility</p:attrName>
                                        </p:attrNameLst>
                                      </p:cBhvr>
                                      <p:to>
                                        <p:strVal val="visible"/>
                                      </p:to>
                                    </p:set>
                                    <p:animEffect transition="in" filter="dissolve">
                                      <p:cBhvr>
                                        <p:cTn id="19" dur="500"/>
                                        <p:tgtEl>
                                          <p:spTgt spid="11">
                                            <p:txEl>
                                              <p:pRg st="1" end="1"/>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1">
                                            <p:txEl>
                                              <p:pRg st="2" end="2"/>
                                            </p:txEl>
                                          </p:spTgt>
                                        </p:tgtEl>
                                        <p:attrNameLst>
                                          <p:attrName>style.visibility</p:attrName>
                                        </p:attrNameLst>
                                      </p:cBhvr>
                                      <p:to>
                                        <p:strVal val="visible"/>
                                      </p:to>
                                    </p:set>
                                    <p:animEffect transition="in" filter="dissolve">
                                      <p:cBhvr>
                                        <p:cTn id="22" dur="500"/>
                                        <p:tgtEl>
                                          <p:spTgt spid="11">
                                            <p:txEl>
                                              <p:pRg st="2" end="2"/>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1">
                                            <p:txEl>
                                              <p:pRg st="3" end="3"/>
                                            </p:txEl>
                                          </p:spTgt>
                                        </p:tgtEl>
                                        <p:attrNameLst>
                                          <p:attrName>style.visibility</p:attrName>
                                        </p:attrNameLst>
                                      </p:cBhvr>
                                      <p:to>
                                        <p:strVal val="visible"/>
                                      </p:to>
                                    </p:set>
                                    <p:animEffect transition="in" filter="dissolve">
                                      <p:cBhvr>
                                        <p:cTn id="25" dur="500"/>
                                        <p:tgtEl>
                                          <p:spTgt spid="11">
                                            <p:txEl>
                                              <p:pRg st="3" end="3"/>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1">
                                            <p:txEl>
                                              <p:pRg st="4" end="4"/>
                                            </p:txEl>
                                          </p:spTgt>
                                        </p:tgtEl>
                                        <p:attrNameLst>
                                          <p:attrName>style.visibility</p:attrName>
                                        </p:attrNameLst>
                                      </p:cBhvr>
                                      <p:to>
                                        <p:strVal val="visible"/>
                                      </p:to>
                                    </p:set>
                                    <p:animEffect transition="in" filter="dissolve">
                                      <p:cBhvr>
                                        <p:cTn id="28" dur="500"/>
                                        <p:tgtEl>
                                          <p:spTgt spid="11">
                                            <p:txEl>
                                              <p:pRg st="4" end="4"/>
                                            </p:txEl>
                                          </p:spTgt>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1">
                                            <p:txEl>
                                              <p:pRg st="5" end="5"/>
                                            </p:txEl>
                                          </p:spTgt>
                                        </p:tgtEl>
                                        <p:attrNameLst>
                                          <p:attrName>style.visibility</p:attrName>
                                        </p:attrNameLst>
                                      </p:cBhvr>
                                      <p:to>
                                        <p:strVal val="visible"/>
                                      </p:to>
                                    </p:set>
                                    <p:animEffect transition="in" filter="dissolve">
                                      <p:cBhvr>
                                        <p:cTn id="31" dur="500"/>
                                        <p:tgtEl>
                                          <p:spTgt spid="11">
                                            <p:txEl>
                                              <p:pRg st="5" end="5"/>
                                            </p:txEl>
                                          </p:spTgt>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1">
                                            <p:txEl>
                                              <p:pRg st="6" end="6"/>
                                            </p:txEl>
                                          </p:spTgt>
                                        </p:tgtEl>
                                        <p:attrNameLst>
                                          <p:attrName>style.visibility</p:attrName>
                                        </p:attrNameLst>
                                      </p:cBhvr>
                                      <p:to>
                                        <p:strVal val="visible"/>
                                      </p:to>
                                    </p:set>
                                    <p:animEffect transition="in" filter="dissolve">
                                      <p:cBhvr>
                                        <p:cTn id="34" dur="500"/>
                                        <p:tgtEl>
                                          <p:spTgt spid="11">
                                            <p:txEl>
                                              <p:pRg st="6" end="6"/>
                                            </p:txEl>
                                          </p:spTgt>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11">
                                            <p:txEl>
                                              <p:pRg st="7" end="7"/>
                                            </p:txEl>
                                          </p:spTgt>
                                        </p:tgtEl>
                                        <p:attrNameLst>
                                          <p:attrName>style.visibility</p:attrName>
                                        </p:attrNameLst>
                                      </p:cBhvr>
                                      <p:to>
                                        <p:strVal val="visible"/>
                                      </p:to>
                                    </p:set>
                                    <p:animEffect transition="in" filter="dissolve">
                                      <p:cBhvr>
                                        <p:cTn id="37" dur="500"/>
                                        <p:tgtEl>
                                          <p:spTgt spid="11">
                                            <p:txEl>
                                              <p:pRg st="7" end="7"/>
                                            </p:txEl>
                                          </p:spTgt>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11">
                                            <p:txEl>
                                              <p:pRg st="8" end="8"/>
                                            </p:txEl>
                                          </p:spTgt>
                                        </p:tgtEl>
                                        <p:attrNameLst>
                                          <p:attrName>style.visibility</p:attrName>
                                        </p:attrNameLst>
                                      </p:cBhvr>
                                      <p:to>
                                        <p:strVal val="visible"/>
                                      </p:to>
                                    </p:set>
                                    <p:animEffect transition="in" filter="dissolve">
                                      <p:cBhvr>
                                        <p:cTn id="40" dur="500"/>
                                        <p:tgtEl>
                                          <p:spTgt spid="11">
                                            <p:txEl>
                                              <p:pRg st="8" end="8"/>
                                            </p:txEl>
                                          </p:spTgt>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11">
                                            <p:txEl>
                                              <p:pRg st="9" end="9"/>
                                            </p:txEl>
                                          </p:spTgt>
                                        </p:tgtEl>
                                        <p:attrNameLst>
                                          <p:attrName>style.visibility</p:attrName>
                                        </p:attrNameLst>
                                      </p:cBhvr>
                                      <p:to>
                                        <p:strVal val="visible"/>
                                      </p:to>
                                    </p:set>
                                    <p:animEffect transition="in" filter="dissolve">
                                      <p:cBhvr>
                                        <p:cTn id="43" dur="500"/>
                                        <p:tgtEl>
                                          <p:spTgt spid="11">
                                            <p:txEl>
                                              <p:pRg st="9" end="9"/>
                                            </p:txEl>
                                          </p:spTgt>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11">
                                            <p:txEl>
                                              <p:pRg st="10" end="10"/>
                                            </p:txEl>
                                          </p:spTgt>
                                        </p:tgtEl>
                                        <p:attrNameLst>
                                          <p:attrName>style.visibility</p:attrName>
                                        </p:attrNameLst>
                                      </p:cBhvr>
                                      <p:to>
                                        <p:strVal val="visible"/>
                                      </p:to>
                                    </p:set>
                                    <p:animEffect transition="in" filter="dissolve">
                                      <p:cBhvr>
                                        <p:cTn id="46" dur="500"/>
                                        <p:tgtEl>
                                          <p:spTgt spid="11">
                                            <p:txEl>
                                              <p:pRg st="10" end="10"/>
                                            </p:txEl>
                                          </p:spTgt>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11">
                                            <p:txEl>
                                              <p:pRg st="11" end="11"/>
                                            </p:txEl>
                                          </p:spTgt>
                                        </p:tgtEl>
                                        <p:attrNameLst>
                                          <p:attrName>style.visibility</p:attrName>
                                        </p:attrNameLst>
                                      </p:cBhvr>
                                      <p:to>
                                        <p:strVal val="visible"/>
                                      </p:to>
                                    </p:set>
                                    <p:animEffect transition="in" filter="dissolve">
                                      <p:cBhvr>
                                        <p:cTn id="49" dur="500"/>
                                        <p:tgtEl>
                                          <p:spTgt spid="11">
                                            <p:txEl>
                                              <p:pRg st="11" end="11"/>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nodeType="clickEffect">
                                  <p:stCondLst>
                                    <p:cond delay="0"/>
                                  </p:stCondLst>
                                  <p:childTnLst>
                                    <p:set>
                                      <p:cBhvr>
                                        <p:cTn id="53" dur="1" fill="hold">
                                          <p:stCondLst>
                                            <p:cond delay="0"/>
                                          </p:stCondLst>
                                        </p:cTn>
                                        <p:tgtEl>
                                          <p:spTgt spid="48130"/>
                                        </p:tgtEl>
                                        <p:attrNameLst>
                                          <p:attrName>style.visibility</p:attrName>
                                        </p:attrNameLst>
                                      </p:cBhvr>
                                      <p:to>
                                        <p:strVal val="visible"/>
                                      </p:to>
                                    </p:set>
                                    <p:animEffect transition="in" filter="dissolve">
                                      <p:cBhvr>
                                        <p:cTn id="54" dur="500"/>
                                        <p:tgtEl>
                                          <p:spTgt spid="48130"/>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nodeType="clickEffect">
                                  <p:stCondLst>
                                    <p:cond delay="0"/>
                                  </p:stCondLst>
                                  <p:childTnLst>
                                    <p:set>
                                      <p:cBhvr>
                                        <p:cTn id="58" dur="1" fill="hold">
                                          <p:stCondLst>
                                            <p:cond delay="0"/>
                                          </p:stCondLst>
                                        </p:cTn>
                                        <p:tgtEl>
                                          <p:spTgt spid="11">
                                            <p:txEl>
                                              <p:pRg st="12" end="12"/>
                                            </p:txEl>
                                          </p:spTgt>
                                        </p:tgtEl>
                                        <p:attrNameLst>
                                          <p:attrName>style.visibility</p:attrName>
                                        </p:attrNameLst>
                                      </p:cBhvr>
                                      <p:to>
                                        <p:strVal val="visible"/>
                                      </p:to>
                                    </p:set>
                                    <p:animEffect transition="in" filter="dissolve">
                                      <p:cBhvr>
                                        <p:cTn id="59" dur="500"/>
                                        <p:tgtEl>
                                          <p:spTgt spid="11">
                                            <p:txEl>
                                              <p:pRg st="12" end="12"/>
                                            </p:txEl>
                                          </p:spTgt>
                                        </p:tgtEl>
                                      </p:cBhvr>
                                    </p:animEffect>
                                  </p:childTnLst>
                                </p:cTn>
                              </p:par>
                              <p:par>
                                <p:cTn id="60" presetID="12" presetClass="entr" presetSubtype="2"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slide(fromRight)">
                                      <p:cBhvr>
                                        <p:cTn id="62" dur="5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dissolve">
                                      <p:cBhvr>
                                        <p:cTn id="6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1" grpId="0" uiExpand="1" build="allAtOnce" animBg="1"/>
      <p:bldP spid="13"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p:cNvPicPr>
            <a:picLocks noChangeAspect="1" noChangeArrowheads="1"/>
          </p:cNvPicPr>
          <p:nvPr>
            <p:custDataLst>
              <p:tags r:id="rId2"/>
            </p:custDataLst>
          </p:nvPr>
        </p:nvPicPr>
        <p:blipFill>
          <a:blip r:embed="rId10" cstate="screen"/>
          <a:srcRect/>
          <a:stretch>
            <a:fillRect/>
          </a:stretch>
        </p:blipFill>
        <p:spPr bwMode="auto">
          <a:xfrm>
            <a:off x="0" y="9525"/>
            <a:ext cx="9144000" cy="6848475"/>
          </a:xfrm>
          <a:prstGeom prst="rect">
            <a:avLst/>
          </a:prstGeom>
          <a:noFill/>
          <a:ln w="9525">
            <a:noFill/>
            <a:miter lim="800000"/>
            <a:headEnd/>
            <a:tailEnd/>
          </a:ln>
        </p:spPr>
      </p:pic>
      <p:sp>
        <p:nvSpPr>
          <p:cNvPr id="5" name="Title 1"/>
          <p:cNvSpPr txBox="1">
            <a:spLocks/>
          </p:cNvSpPr>
          <p:nvPr>
            <p:custDataLst>
              <p:tags r:id="rId3"/>
            </p:custDataLst>
          </p:nvPr>
        </p:nvSpPr>
        <p:spPr>
          <a:xfrm>
            <a:off x="457200" y="274638"/>
            <a:ext cx="8229600" cy="868346"/>
          </a:xfrm>
          <a:prstGeom prst="rect">
            <a:avLst/>
          </a:prstGeom>
          <a:solidFill>
            <a:schemeClr val="tx2">
              <a:lumMod val="75000"/>
            </a:schemeClr>
          </a:solidFill>
          <a:ln>
            <a:solidFill>
              <a:schemeClr val="bg2">
                <a:lumMod val="50000"/>
              </a:schemeClr>
            </a:solidFill>
          </a:ln>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4400" b="0" i="0" u="none" strike="noStrike" kern="1200" cap="none" spc="0" normalizeH="0" baseline="0" noProof="0" dirty="0" smtClean="0">
                <a:ln>
                  <a:noFill/>
                </a:ln>
                <a:solidFill>
                  <a:srgbClr val="FFFF00"/>
                </a:solidFill>
                <a:effectLst/>
                <a:uLnTx/>
                <a:uFillTx/>
                <a:latin typeface="+mj-lt"/>
                <a:ea typeface="+mj-ea"/>
                <a:cs typeface="+mj-cs"/>
              </a:rPr>
              <a:t>Maggie’s DL</a:t>
            </a:r>
            <a:r>
              <a:rPr kumimoji="0" lang="en-ZA" sz="4400" b="0" i="0" u="none" strike="noStrike" kern="1200" cap="none" spc="0" normalizeH="0" noProof="0" dirty="0" smtClean="0">
                <a:ln>
                  <a:noFill/>
                </a:ln>
                <a:solidFill>
                  <a:srgbClr val="FFFF00"/>
                </a:solidFill>
                <a:effectLst/>
                <a:uLnTx/>
                <a:uFillTx/>
                <a:latin typeface="+mj-lt"/>
                <a:ea typeface="+mj-ea"/>
                <a:cs typeface="+mj-cs"/>
              </a:rPr>
              <a:t> </a:t>
            </a:r>
            <a:endParaRPr kumimoji="0" lang="en-ZA" sz="4400" b="0" i="0" u="none" strike="noStrike" kern="1200" cap="none" spc="0" normalizeH="0" baseline="0" noProof="0" dirty="0" smtClean="0">
              <a:ln>
                <a:noFill/>
              </a:ln>
              <a:solidFill>
                <a:srgbClr val="FFFF00"/>
              </a:solidFill>
              <a:effectLst/>
              <a:uLnTx/>
              <a:uFillTx/>
              <a:latin typeface="+mj-lt"/>
              <a:ea typeface="+mj-ea"/>
              <a:cs typeface="+mj-cs"/>
            </a:endParaRPr>
          </a:p>
        </p:txBody>
      </p:sp>
      <p:sp>
        <p:nvSpPr>
          <p:cNvPr id="6" name="Rounded Rectangle 5"/>
          <p:cNvSpPr/>
          <p:nvPr>
            <p:custDataLst>
              <p:tags r:id="rId4"/>
            </p:custDataLst>
          </p:nvPr>
        </p:nvSpPr>
        <p:spPr>
          <a:xfrm>
            <a:off x="4857752" y="1357298"/>
            <a:ext cx="3857652" cy="4929222"/>
          </a:xfrm>
          <a:prstGeom prst="round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42913" indent="-442913">
              <a:buFont typeface="Wingdings" pitchFamily="2" charset="2"/>
              <a:buChar char="ü"/>
            </a:pPr>
            <a:r>
              <a:rPr lang="en-ZA" sz="2000" b="1" dirty="0" smtClean="0">
                <a:solidFill>
                  <a:schemeClr val="tx1"/>
                </a:solidFill>
                <a:hlinkClick r:id="rId11"/>
              </a:rPr>
              <a:t>My twitter-verse</a:t>
            </a:r>
            <a:endParaRPr lang="en-ZA" sz="2000" b="1" dirty="0" smtClean="0">
              <a:solidFill>
                <a:schemeClr val="tx1"/>
              </a:solidFill>
            </a:endParaRPr>
          </a:p>
          <a:p>
            <a:pPr marL="442913" indent="-442913">
              <a:buFont typeface="Wingdings" pitchFamily="2" charset="2"/>
              <a:buChar char="ü"/>
            </a:pPr>
            <a:r>
              <a:rPr lang="en-ZA" sz="2000" b="1" dirty="0" smtClean="0">
                <a:solidFill>
                  <a:schemeClr val="tx1"/>
                </a:solidFill>
              </a:rPr>
              <a:t>Bookmarks on</a:t>
            </a:r>
          </a:p>
          <a:p>
            <a:pPr marL="900113" lvl="1" indent="-442913">
              <a:buFont typeface="Wingdings" pitchFamily="2" charset="2"/>
              <a:buChar char="ü"/>
            </a:pPr>
            <a:r>
              <a:rPr lang="en-ZA" sz="2000" b="1" dirty="0" smtClean="0">
                <a:solidFill>
                  <a:schemeClr val="tx1"/>
                </a:solidFill>
                <a:hlinkClick r:id="rId12"/>
              </a:rPr>
              <a:t>Diigo</a:t>
            </a:r>
            <a:endParaRPr lang="en-ZA" sz="2000" b="1" dirty="0" smtClean="0">
              <a:solidFill>
                <a:schemeClr val="tx1"/>
              </a:solidFill>
            </a:endParaRPr>
          </a:p>
          <a:p>
            <a:pPr marL="1357313" lvl="2" indent="-442913">
              <a:buFont typeface="Wingdings" pitchFamily="2" charset="2"/>
              <a:buChar char="ü"/>
            </a:pPr>
            <a:r>
              <a:rPr lang="en-ZA" sz="2000" b="1" dirty="0" err="1" smtClean="0">
                <a:solidFill>
                  <a:schemeClr val="tx1"/>
                </a:solidFill>
              </a:rPr>
              <a:t>Schoo</a:t>
            </a:r>
            <a:endParaRPr lang="en-ZA" sz="2000" b="1" dirty="0" smtClean="0">
              <a:solidFill>
                <a:schemeClr val="tx1"/>
              </a:solidFill>
            </a:endParaRPr>
          </a:p>
          <a:p>
            <a:pPr marL="900113" lvl="1" indent="-442913">
              <a:buFont typeface="Wingdings" pitchFamily="2" charset="2"/>
              <a:buChar char="ü"/>
            </a:pPr>
            <a:r>
              <a:rPr lang="en-ZA" sz="2000" b="1" dirty="0" smtClean="0">
                <a:solidFill>
                  <a:schemeClr val="tx1"/>
                </a:solidFill>
                <a:hlinkClick r:id="rId13"/>
              </a:rPr>
              <a:t>Delicious</a:t>
            </a:r>
            <a:endParaRPr lang="en-ZA" sz="2000" b="1" dirty="0" smtClean="0">
              <a:solidFill>
                <a:schemeClr val="tx1"/>
              </a:solidFill>
            </a:endParaRPr>
          </a:p>
          <a:p>
            <a:pPr marL="442913" indent="-442913">
              <a:buFont typeface="Wingdings" pitchFamily="2" charset="2"/>
              <a:buChar char="ü"/>
            </a:pPr>
            <a:r>
              <a:rPr lang="en-ZA" sz="2000" b="1" dirty="0" smtClean="0">
                <a:solidFill>
                  <a:schemeClr val="tx1"/>
                </a:solidFill>
                <a:hlinkClick r:id="rId14"/>
              </a:rPr>
              <a:t>School 2.0 in South Africa</a:t>
            </a:r>
            <a:endParaRPr lang="en-ZA" sz="2000" b="1" dirty="0" smtClean="0">
              <a:solidFill>
                <a:schemeClr val="tx1"/>
              </a:solidFill>
            </a:endParaRPr>
          </a:p>
          <a:p>
            <a:pPr marL="442913" indent="-442913">
              <a:buFont typeface="Wingdings" pitchFamily="2" charset="2"/>
              <a:buChar char="ü"/>
            </a:pPr>
            <a:r>
              <a:rPr lang="en-ZA" sz="2000" b="1" dirty="0" smtClean="0">
                <a:solidFill>
                  <a:schemeClr val="tx1"/>
                </a:solidFill>
                <a:hlinkClick r:id="rId15"/>
              </a:rPr>
              <a:t>SA school libraries blog</a:t>
            </a:r>
            <a:endParaRPr lang="en-ZA" sz="2000" b="1" dirty="0" smtClean="0">
              <a:solidFill>
                <a:schemeClr val="tx1"/>
              </a:solidFill>
            </a:endParaRPr>
          </a:p>
          <a:p>
            <a:pPr marL="442913" indent="-442913">
              <a:buFont typeface="Wingdings" pitchFamily="2" charset="2"/>
              <a:buChar char="ü"/>
            </a:pPr>
            <a:r>
              <a:rPr lang="en-ZA" sz="2000" b="1" dirty="0" smtClean="0">
                <a:solidFill>
                  <a:schemeClr val="tx1"/>
                </a:solidFill>
                <a:hlinkClick r:id="rId16"/>
              </a:rPr>
              <a:t>Maths literacy teachers network</a:t>
            </a:r>
            <a:endParaRPr lang="en-ZA" sz="2000" b="1" dirty="0" smtClean="0">
              <a:solidFill>
                <a:schemeClr val="tx1"/>
              </a:solidFill>
            </a:endParaRPr>
          </a:p>
          <a:p>
            <a:pPr marL="442913" indent="-442913">
              <a:buFont typeface="Wingdings" pitchFamily="2" charset="2"/>
              <a:buChar char="ü"/>
            </a:pPr>
            <a:r>
              <a:rPr lang="en-ZA" sz="2000" b="1" dirty="0" smtClean="0">
                <a:solidFill>
                  <a:schemeClr val="tx1"/>
                </a:solidFill>
                <a:hlinkClick r:id="rId17"/>
              </a:rPr>
              <a:t>Maths literacy blog</a:t>
            </a:r>
            <a:endParaRPr lang="en-ZA" sz="2000" b="1" dirty="0" smtClean="0">
              <a:solidFill>
                <a:schemeClr val="tx1"/>
              </a:solidFill>
            </a:endParaRPr>
          </a:p>
          <a:p>
            <a:pPr marL="442913" indent="-442913">
              <a:buFont typeface="Wingdings" pitchFamily="2" charset="2"/>
              <a:buChar char="ü"/>
            </a:pPr>
            <a:r>
              <a:rPr lang="en-ZA" sz="2000" b="1" dirty="0" smtClean="0">
                <a:solidFill>
                  <a:schemeClr val="tx1"/>
                </a:solidFill>
                <a:hlinkClick r:id="rId18"/>
              </a:rPr>
              <a:t>Maths blog</a:t>
            </a:r>
            <a:endParaRPr lang="en-ZA" sz="2000" b="1" dirty="0" smtClean="0">
              <a:solidFill>
                <a:schemeClr val="tx1"/>
              </a:solidFill>
            </a:endParaRPr>
          </a:p>
          <a:p>
            <a:pPr marL="442913" indent="-442913">
              <a:buFont typeface="Wingdings" pitchFamily="2" charset="2"/>
              <a:buChar char="ü"/>
            </a:pPr>
            <a:r>
              <a:rPr lang="en-ZA" sz="2000" b="1" dirty="0" smtClean="0">
                <a:solidFill>
                  <a:schemeClr val="tx1"/>
                </a:solidFill>
                <a:hlinkClick r:id="rId19"/>
              </a:rPr>
              <a:t>My presentations</a:t>
            </a:r>
            <a:endParaRPr lang="en-ZA" sz="2000" b="1" dirty="0">
              <a:solidFill>
                <a:schemeClr val="tx1"/>
              </a:solidFill>
            </a:endParaRPr>
          </a:p>
        </p:txBody>
      </p:sp>
      <p:sp>
        <p:nvSpPr>
          <p:cNvPr id="7" name="Oval 6"/>
          <p:cNvSpPr/>
          <p:nvPr>
            <p:custDataLst>
              <p:tags r:id="rId5"/>
            </p:custDataLst>
          </p:nvPr>
        </p:nvSpPr>
        <p:spPr>
          <a:xfrm>
            <a:off x="4813001" y="1772816"/>
            <a:ext cx="3744416" cy="166094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ounded Rectangle 7"/>
          <p:cNvSpPr/>
          <p:nvPr>
            <p:custDataLst>
              <p:tags r:id="rId6"/>
            </p:custDataLst>
          </p:nvPr>
        </p:nvSpPr>
        <p:spPr>
          <a:xfrm>
            <a:off x="755576" y="4357694"/>
            <a:ext cx="3600400" cy="2311666"/>
          </a:xfrm>
          <a:prstGeom prst="round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ZA" sz="2000" b="1" dirty="0" smtClean="0">
                <a:solidFill>
                  <a:schemeClr val="tx1"/>
                </a:solidFill>
              </a:rPr>
              <a:t>Maggie Verster</a:t>
            </a:r>
            <a:br>
              <a:rPr lang="en-ZA" sz="2000" b="1" dirty="0" smtClean="0">
                <a:solidFill>
                  <a:schemeClr val="tx1"/>
                </a:solidFill>
              </a:rPr>
            </a:br>
            <a:r>
              <a:rPr lang="en-ZA" sz="2000" b="1" dirty="0" smtClean="0">
                <a:solidFill>
                  <a:schemeClr val="tx1"/>
                </a:solidFill>
              </a:rPr>
              <a:t>ICT4Champions</a:t>
            </a:r>
          </a:p>
          <a:p>
            <a:pPr>
              <a:buFont typeface="Wingdings" pitchFamily="2" charset="2"/>
              <a:buChar char="ü"/>
            </a:pPr>
            <a:r>
              <a:rPr lang="en-ZA" sz="2000" b="1" dirty="0" err="1" smtClean="0">
                <a:solidFill>
                  <a:schemeClr val="tx1"/>
                </a:solidFill>
                <a:hlinkClick r:id="rId20"/>
              </a:rPr>
              <a:t>maggie@maggie.co.za</a:t>
            </a:r>
            <a:endParaRPr lang="en-ZA" sz="2000" b="1" dirty="0" smtClean="0">
              <a:solidFill>
                <a:schemeClr val="tx1"/>
              </a:solidFill>
            </a:endParaRPr>
          </a:p>
          <a:p>
            <a:pPr>
              <a:buFont typeface="Wingdings" pitchFamily="2" charset="2"/>
              <a:buChar char="ü"/>
            </a:pPr>
            <a:r>
              <a:rPr lang="en-ZA" sz="2000" b="1" dirty="0" err="1" smtClean="0">
                <a:solidFill>
                  <a:schemeClr val="tx1"/>
                </a:solidFill>
                <a:hlinkClick r:id="rId21"/>
              </a:rPr>
              <a:t>www.maggie.co.za</a:t>
            </a:r>
            <a:endParaRPr lang="en-ZA" sz="2000" b="1" dirty="0" smtClean="0">
              <a:solidFill>
                <a:schemeClr val="tx1"/>
              </a:solidFill>
            </a:endParaRPr>
          </a:p>
          <a:p>
            <a:pPr>
              <a:buFont typeface="Wingdings" pitchFamily="2" charset="2"/>
              <a:buChar char="ü"/>
            </a:pPr>
            <a:r>
              <a:rPr lang="en-ZA" sz="2000" b="1" dirty="0" smtClean="0">
                <a:solidFill>
                  <a:schemeClr val="tx1"/>
                </a:solidFill>
                <a:hlinkClick r:id="rId14"/>
              </a:rPr>
              <a:t>www.school2.co.za</a:t>
            </a:r>
            <a:endParaRPr lang="en-ZA" sz="2000" b="1" dirty="0" smtClean="0">
              <a:solidFill>
                <a:schemeClr val="tx1"/>
              </a:solidFill>
            </a:endParaRPr>
          </a:p>
          <a:p>
            <a:pPr>
              <a:buFont typeface="Wingdings" pitchFamily="2" charset="2"/>
              <a:buChar char="ü"/>
            </a:pPr>
            <a:r>
              <a:rPr lang="en-ZA" sz="2000" b="1" dirty="0" smtClean="0">
                <a:solidFill>
                  <a:schemeClr val="tx1"/>
                </a:solidFill>
                <a:hlinkClick r:id="rId22"/>
              </a:rPr>
              <a:t>www.ict4champions.co.za</a:t>
            </a:r>
            <a:r>
              <a:rPr lang="en-ZA" sz="2000" b="1" dirty="0" smtClean="0">
                <a:solidFill>
                  <a:schemeClr val="tx1"/>
                </a:solidFill>
              </a:rPr>
              <a:t> </a:t>
            </a:r>
          </a:p>
          <a:p>
            <a:pPr marL="442913" indent="-442913">
              <a:buFont typeface="Wingdings" pitchFamily="2" charset="2"/>
              <a:buChar char="ü"/>
            </a:pPr>
            <a:endParaRPr lang="en-ZA" sz="2000" b="1" dirty="0">
              <a:solidFill>
                <a:schemeClr val="tx1"/>
              </a:solidFill>
            </a:endParaRPr>
          </a:p>
        </p:txBody>
      </p:sp>
      <p:pic>
        <p:nvPicPr>
          <p:cNvPr id="10" name="Picture 9" descr="maggie2.jpg.gif"/>
          <p:cNvPicPr>
            <a:picLocks noChangeAspect="1"/>
          </p:cNvPicPr>
          <p:nvPr>
            <p:custDataLst>
              <p:tags r:id="rId7"/>
            </p:custDataLst>
          </p:nvPr>
        </p:nvPicPr>
        <p:blipFill>
          <a:blip r:embed="rId23" cstate="print"/>
          <a:stretch>
            <a:fillRect/>
          </a:stretch>
        </p:blipFill>
        <p:spPr>
          <a:xfrm>
            <a:off x="1214414" y="1500174"/>
            <a:ext cx="2571768" cy="2366027"/>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custDataLst>
              <p:tags r:id="rId2"/>
            </p:custDataLst>
          </p:nvPr>
        </p:nvPicPr>
        <p:blipFill>
          <a:blip r:embed="rId8">
            <a:extLst>
              <a:ext uri="{28A0092B-C50C-407E-A947-70E740481C1C}">
                <a14:useLocalDpi xmlns:a14="http://schemas.microsoft.com/office/drawing/2010/main"/>
              </a:ext>
            </a:extLst>
          </a:blip>
          <a:srcRect/>
          <a:stretch>
            <a:fillRect/>
          </a:stretch>
        </p:blipFill>
        <p:spPr bwMode="auto">
          <a:xfrm>
            <a:off x="492" y="17146"/>
            <a:ext cx="9252028" cy="6940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custDataLst>
              <p:tags r:id="rId3"/>
            </p:custDataLst>
          </p:nvPr>
        </p:nvSpPr>
        <p:spPr/>
        <p:txBody>
          <a:bodyPr/>
          <a:lstStyle/>
          <a:p>
            <a:endParaRPr lang="en-ZA"/>
          </a:p>
        </p:txBody>
      </p:sp>
      <p:sp>
        <p:nvSpPr>
          <p:cNvPr id="6" name="Title 1"/>
          <p:cNvSpPr txBox="1">
            <a:spLocks/>
          </p:cNvSpPr>
          <p:nvPr>
            <p:custDataLst>
              <p:tags r:id="rId4"/>
            </p:custDataLst>
          </p:nvPr>
        </p:nvSpPr>
        <p:spPr>
          <a:xfrm>
            <a:off x="457200" y="274638"/>
            <a:ext cx="8229600" cy="868346"/>
          </a:xfrm>
          <a:prstGeom prst="rect">
            <a:avLst/>
          </a:prstGeom>
          <a:solidFill>
            <a:schemeClr val="tx2">
              <a:lumMod val="75000"/>
            </a:schemeClr>
          </a:solidFill>
          <a:ln>
            <a:solidFill>
              <a:schemeClr val="bg2">
                <a:lumMod val="50000"/>
              </a:schemeClr>
            </a:solidFill>
          </a:ln>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4400" b="0" i="0" u="none" strike="noStrike" kern="1200" cap="none" spc="0" normalizeH="0" baseline="0" noProof="0" dirty="0" smtClean="0">
                <a:ln>
                  <a:noFill/>
                </a:ln>
                <a:solidFill>
                  <a:srgbClr val="FFFF00"/>
                </a:solidFill>
                <a:effectLst/>
                <a:uLnTx/>
                <a:uFillTx/>
                <a:latin typeface="+mj-lt"/>
                <a:ea typeface="+mj-ea"/>
                <a:cs typeface="+mj-cs"/>
              </a:rPr>
              <a:t>Photo Credits</a:t>
            </a:r>
          </a:p>
        </p:txBody>
      </p:sp>
      <p:sp>
        <p:nvSpPr>
          <p:cNvPr id="7" name="Rectangle 6"/>
          <p:cNvSpPr/>
          <p:nvPr>
            <p:custDataLst>
              <p:tags r:id="rId5"/>
            </p:custDataLst>
          </p:nvPr>
        </p:nvSpPr>
        <p:spPr>
          <a:xfrm>
            <a:off x="571472" y="1357298"/>
            <a:ext cx="8143932" cy="4735998"/>
          </a:xfrm>
          <a:prstGeom prst="rect">
            <a:avLst/>
          </a:prstGeom>
          <a:solidFill>
            <a:srgbClr val="FFFFCC"/>
          </a:solidFill>
          <a:ln>
            <a:solidFill>
              <a:srgbClr val="FF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ZA" sz="1600" dirty="0" smtClean="0">
                <a:solidFill>
                  <a:schemeClr val="tx1"/>
                </a:solidFill>
              </a:rPr>
              <a:t>Slide1: </a:t>
            </a:r>
            <a:r>
              <a:rPr lang="en-US" sz="1600" dirty="0">
                <a:solidFill>
                  <a:schemeClr val="tx1"/>
                </a:solidFill>
                <a:hlinkClick r:id="rId9"/>
              </a:rPr>
              <a:t>http://www.flickr.com/photos/gcoupe/20972113</a:t>
            </a:r>
            <a:r>
              <a:rPr lang="en-US" sz="1600" dirty="0" smtClean="0">
                <a:solidFill>
                  <a:schemeClr val="tx1"/>
                </a:solidFill>
                <a:hlinkClick r:id="rId9"/>
              </a:rPr>
              <a:t>/</a:t>
            </a:r>
            <a:endParaRPr lang="en-US" sz="1600" dirty="0" smtClean="0">
              <a:solidFill>
                <a:schemeClr val="tx1"/>
              </a:solidFill>
            </a:endParaRPr>
          </a:p>
          <a:p>
            <a:r>
              <a:rPr lang="en-US" sz="1600" dirty="0" smtClean="0">
                <a:solidFill>
                  <a:schemeClr val="tx1"/>
                </a:solidFill>
              </a:rPr>
              <a:t>Slide 2: </a:t>
            </a:r>
            <a:r>
              <a:rPr lang="en-ZA" sz="1600" dirty="0">
                <a:solidFill>
                  <a:schemeClr val="tx1"/>
                </a:solidFill>
                <a:hlinkClick r:id="rId10"/>
              </a:rPr>
              <a:t>http://www.flickr.com/photos/pathfinderlinden/227332249/sizes/l/in/photostream</a:t>
            </a:r>
            <a:r>
              <a:rPr lang="en-ZA" sz="1600" dirty="0" smtClean="0">
                <a:solidFill>
                  <a:schemeClr val="tx1"/>
                </a:solidFill>
                <a:hlinkClick r:id="rId10"/>
              </a:rPr>
              <a:t>/</a:t>
            </a:r>
            <a:r>
              <a:rPr lang="en-ZA" sz="1600" dirty="0" smtClean="0">
                <a:solidFill>
                  <a:schemeClr val="tx1"/>
                </a:solidFill>
              </a:rPr>
              <a:t> </a:t>
            </a:r>
            <a:endParaRPr lang="en-ZA" sz="1600" dirty="0" smtClean="0">
              <a:solidFill>
                <a:schemeClr val="tx1"/>
              </a:solidFill>
            </a:endParaRPr>
          </a:p>
          <a:p>
            <a:r>
              <a:rPr lang="en-ZA" sz="1600" dirty="0" smtClean="0">
                <a:solidFill>
                  <a:schemeClr val="tx1"/>
                </a:solidFill>
              </a:rPr>
              <a:t>Slide </a:t>
            </a:r>
            <a:r>
              <a:rPr lang="en-ZA" sz="1600" dirty="0">
                <a:solidFill>
                  <a:schemeClr val="tx1"/>
                </a:solidFill>
              </a:rPr>
              <a:t>3</a:t>
            </a:r>
            <a:r>
              <a:rPr lang="en-ZA" sz="1600" dirty="0" smtClean="0">
                <a:solidFill>
                  <a:schemeClr val="tx1"/>
                </a:solidFill>
              </a:rPr>
              <a:t>: </a:t>
            </a:r>
            <a:r>
              <a:rPr lang="en-ZA" sz="1600" dirty="0">
                <a:solidFill>
                  <a:schemeClr val="tx1"/>
                </a:solidFill>
                <a:hlinkClick r:id="rId11"/>
              </a:rPr>
              <a:t>http://www.flickr.com/photos/courosa/344832659/in/set-72157615129270288</a:t>
            </a:r>
            <a:r>
              <a:rPr lang="en-ZA" sz="1600" dirty="0" smtClean="0">
                <a:solidFill>
                  <a:schemeClr val="tx1"/>
                </a:solidFill>
                <a:hlinkClick r:id="rId11"/>
              </a:rPr>
              <a:t>/</a:t>
            </a:r>
            <a:r>
              <a:rPr lang="en-ZA" sz="1600" dirty="0" smtClean="0">
                <a:solidFill>
                  <a:schemeClr val="tx1"/>
                </a:solidFill>
              </a:rPr>
              <a:t> </a:t>
            </a:r>
            <a:endParaRPr lang="en-ZA" sz="1600" dirty="0">
              <a:solidFill>
                <a:schemeClr val="tx1"/>
              </a:solidFill>
            </a:endParaRPr>
          </a:p>
          <a:p>
            <a:pPr>
              <a:spcBef>
                <a:spcPct val="0"/>
              </a:spcBef>
            </a:pPr>
            <a:r>
              <a:rPr lang="en-ZA" sz="1600" dirty="0" smtClean="0">
                <a:solidFill>
                  <a:schemeClr val="tx1"/>
                </a:solidFill>
              </a:rPr>
              <a:t>Slide 6: </a:t>
            </a:r>
            <a:r>
              <a:rPr lang="en-US" sz="1600" dirty="0">
                <a:solidFill>
                  <a:schemeClr val="tx1"/>
                </a:solidFill>
                <a:hlinkClick r:id="rId12"/>
              </a:rPr>
              <a:t>http://www.flickr.com/photos/jek-a-go-go/4335817438</a:t>
            </a:r>
            <a:r>
              <a:rPr lang="en-US" sz="1600" dirty="0" smtClean="0">
                <a:solidFill>
                  <a:schemeClr val="tx1"/>
                </a:solidFill>
                <a:hlinkClick r:id="rId12"/>
              </a:rPr>
              <a:t>/</a:t>
            </a:r>
            <a:r>
              <a:rPr lang="en-US" sz="1600" dirty="0" smtClean="0">
                <a:solidFill>
                  <a:schemeClr val="tx1"/>
                </a:solidFill>
              </a:rPr>
              <a:t> </a:t>
            </a:r>
          </a:p>
          <a:p>
            <a:pPr>
              <a:spcBef>
                <a:spcPct val="0"/>
              </a:spcBef>
            </a:pPr>
            <a:r>
              <a:rPr lang="en-US" sz="1600" dirty="0" smtClean="0">
                <a:solidFill>
                  <a:schemeClr val="tx1"/>
                </a:solidFill>
              </a:rPr>
              <a:t>Slide 7: </a:t>
            </a:r>
            <a:r>
              <a:rPr lang="en-US" sz="1600" dirty="0">
                <a:hlinkClick r:id="rId13"/>
              </a:rPr>
              <a:t>http://www.flickr.com/photos/efleming/237379252/</a:t>
            </a:r>
            <a:endParaRPr lang="en-US" sz="1600" dirty="0"/>
          </a:p>
          <a:p>
            <a:r>
              <a:rPr lang="en-US" sz="1600" dirty="0" err="1" smtClean="0">
                <a:solidFill>
                  <a:schemeClr val="tx1"/>
                </a:solidFill>
              </a:rPr>
              <a:t>Sl</a:t>
            </a:r>
            <a:r>
              <a:rPr lang="en-ZA" sz="1600" dirty="0" smtClean="0">
                <a:solidFill>
                  <a:schemeClr val="tx1"/>
                </a:solidFill>
              </a:rPr>
              <a:t>ide 8</a:t>
            </a:r>
            <a:r>
              <a:rPr lang="en-ZA" sz="1600" dirty="0">
                <a:solidFill>
                  <a:schemeClr val="tx1"/>
                </a:solidFill>
              </a:rPr>
              <a:t>: </a:t>
            </a:r>
            <a:r>
              <a:rPr lang="en-ZA" sz="1600" dirty="0">
                <a:solidFill>
                  <a:schemeClr val="tx1"/>
                </a:solidFill>
                <a:hlinkClick r:id="rId14"/>
              </a:rPr>
              <a:t>http://www.flickr.com/photos/camknows/3821001012</a:t>
            </a:r>
            <a:r>
              <a:rPr lang="en-ZA" sz="1600" dirty="0" smtClean="0">
                <a:solidFill>
                  <a:schemeClr val="tx1"/>
                </a:solidFill>
                <a:hlinkClick r:id="rId14"/>
              </a:rPr>
              <a:t>/</a:t>
            </a:r>
            <a:r>
              <a:rPr lang="en-ZA" sz="1600" dirty="0" smtClean="0">
                <a:solidFill>
                  <a:schemeClr val="tx1"/>
                </a:solidFill>
              </a:rPr>
              <a:t> </a:t>
            </a:r>
          </a:p>
          <a:p>
            <a:r>
              <a:rPr lang="en-ZA" sz="1600" dirty="0" smtClean="0">
                <a:solidFill>
                  <a:schemeClr val="tx1"/>
                </a:solidFill>
              </a:rPr>
              <a:t>Slide </a:t>
            </a:r>
            <a:r>
              <a:rPr lang="en-ZA" sz="1600" dirty="0">
                <a:solidFill>
                  <a:schemeClr val="tx1"/>
                </a:solidFill>
              </a:rPr>
              <a:t>9</a:t>
            </a:r>
            <a:r>
              <a:rPr lang="en-ZA" sz="1600" dirty="0" smtClean="0">
                <a:solidFill>
                  <a:schemeClr val="tx1"/>
                </a:solidFill>
              </a:rPr>
              <a:t>: </a:t>
            </a:r>
            <a:r>
              <a:rPr lang="en-ZA" sz="1600" dirty="0" smtClean="0">
                <a:solidFill>
                  <a:schemeClr val="tx1"/>
                </a:solidFill>
                <a:hlinkClick r:id="rId15"/>
              </a:rPr>
              <a:t>http://www.flickr.com/photos/stuckincustoms/459418289/</a:t>
            </a:r>
            <a:r>
              <a:rPr lang="en-ZA" sz="1600" dirty="0" smtClean="0">
                <a:solidFill>
                  <a:schemeClr val="tx1"/>
                </a:solidFill>
              </a:rPr>
              <a:t> </a:t>
            </a:r>
          </a:p>
          <a:p>
            <a:r>
              <a:rPr lang="en-ZA" sz="1600" dirty="0" smtClean="0">
                <a:solidFill>
                  <a:schemeClr val="tx1"/>
                </a:solidFill>
              </a:rPr>
              <a:t>Slide 10: </a:t>
            </a:r>
            <a:r>
              <a:rPr lang="en-ZA" sz="1600" dirty="0" smtClean="0">
                <a:solidFill>
                  <a:schemeClr val="tx1"/>
                </a:solidFill>
                <a:hlinkClick r:id="rId16"/>
              </a:rPr>
              <a:t>http://www.flickr.com/photos/trucolorsfly/1731439493/</a:t>
            </a:r>
            <a:r>
              <a:rPr lang="en-ZA" sz="1600" dirty="0" smtClean="0">
                <a:solidFill>
                  <a:schemeClr val="tx1"/>
                </a:solidFill>
              </a:rPr>
              <a:t> </a:t>
            </a:r>
          </a:p>
          <a:p>
            <a:r>
              <a:rPr lang="en-ZA" sz="1600" dirty="0" smtClean="0">
                <a:solidFill>
                  <a:schemeClr val="tx1"/>
                </a:solidFill>
              </a:rPr>
              <a:t>Slide 11: </a:t>
            </a:r>
            <a:r>
              <a:rPr lang="en-ZA" sz="1600" dirty="0" smtClean="0">
                <a:solidFill>
                  <a:schemeClr val="tx1"/>
                </a:solidFill>
                <a:hlinkClick r:id="rId17"/>
              </a:rPr>
              <a:t>http://www.flickr.com/photos/thomashawk/176219371/</a:t>
            </a:r>
            <a:r>
              <a:rPr lang="en-ZA" sz="1600" dirty="0" smtClean="0">
                <a:solidFill>
                  <a:schemeClr val="tx1"/>
                </a:solidFill>
              </a:rPr>
              <a:t> </a:t>
            </a:r>
          </a:p>
          <a:p>
            <a:r>
              <a:rPr lang="en-ZA" sz="1600" dirty="0" smtClean="0">
                <a:solidFill>
                  <a:schemeClr val="tx1"/>
                </a:solidFill>
              </a:rPr>
              <a:t>Slide 14: </a:t>
            </a:r>
            <a:r>
              <a:rPr lang="en-ZA" sz="1600" dirty="0" smtClean="0">
                <a:solidFill>
                  <a:schemeClr val="tx1"/>
                </a:solidFill>
                <a:hlinkClick r:id="rId18"/>
              </a:rPr>
              <a:t>http://www.flickr.com/photos/darwinbell/395970515/</a:t>
            </a:r>
            <a:r>
              <a:rPr lang="en-ZA" sz="1600" dirty="0" smtClean="0">
                <a:solidFill>
                  <a:schemeClr val="tx1"/>
                </a:solidFill>
              </a:rPr>
              <a:t> </a:t>
            </a:r>
          </a:p>
          <a:p>
            <a:r>
              <a:rPr lang="en-ZA" sz="1600" dirty="0" smtClean="0">
                <a:solidFill>
                  <a:schemeClr val="tx1"/>
                </a:solidFill>
              </a:rPr>
              <a:t>Slide </a:t>
            </a:r>
            <a:r>
              <a:rPr lang="en-ZA" sz="1600" dirty="0" smtClean="0">
                <a:solidFill>
                  <a:schemeClr val="tx1"/>
                </a:solidFill>
              </a:rPr>
              <a:t>15: </a:t>
            </a:r>
            <a:r>
              <a:rPr lang="en-ZA" sz="1600" dirty="0">
                <a:solidFill>
                  <a:schemeClr val="tx1"/>
                </a:solidFill>
                <a:hlinkClick r:id="rId19"/>
              </a:rPr>
              <a:t>http://www.flickr.com/photos/ishkamina/3164626835</a:t>
            </a:r>
            <a:r>
              <a:rPr lang="en-ZA" sz="1600" dirty="0" smtClean="0">
                <a:solidFill>
                  <a:schemeClr val="tx1"/>
                </a:solidFill>
                <a:hlinkClick r:id="rId19"/>
              </a:rPr>
              <a:t>/</a:t>
            </a:r>
            <a:endParaRPr lang="en-ZA" sz="1600" dirty="0">
              <a:solidFill>
                <a:schemeClr val="tx1"/>
              </a:solidFill>
            </a:endParaRPr>
          </a:p>
          <a:p>
            <a:r>
              <a:rPr lang="en-ZA" sz="1600" dirty="0">
                <a:solidFill>
                  <a:schemeClr val="tx1"/>
                </a:solidFill>
              </a:rPr>
              <a:t>Slide </a:t>
            </a:r>
            <a:r>
              <a:rPr lang="en-ZA" sz="1600" dirty="0" smtClean="0">
                <a:solidFill>
                  <a:schemeClr val="tx1"/>
                </a:solidFill>
              </a:rPr>
              <a:t>21: </a:t>
            </a:r>
            <a:r>
              <a:rPr lang="en-ZA" sz="1600" dirty="0" smtClean="0">
                <a:solidFill>
                  <a:schemeClr val="tx1"/>
                </a:solidFill>
                <a:hlinkClick r:id="rId15"/>
              </a:rPr>
              <a:t>http</a:t>
            </a:r>
            <a:r>
              <a:rPr lang="en-ZA" sz="1600" dirty="0" smtClean="0">
                <a:solidFill>
                  <a:schemeClr val="tx1"/>
                </a:solidFill>
                <a:hlinkClick r:id="rId15"/>
              </a:rPr>
              <a:t>://www.flickr.com/photos/stuckincustoms/459418289/</a:t>
            </a:r>
            <a:r>
              <a:rPr lang="en-ZA" sz="1600" dirty="0" smtClean="0">
                <a:solidFill>
                  <a:schemeClr val="tx1"/>
                </a:solidFill>
              </a:rPr>
              <a:t> </a:t>
            </a:r>
          </a:p>
          <a:p>
            <a:r>
              <a:rPr lang="en-ZA" sz="1600" dirty="0" smtClean="0">
                <a:solidFill>
                  <a:schemeClr val="tx1"/>
                </a:solidFill>
              </a:rPr>
              <a:t>Slide 22: </a:t>
            </a:r>
            <a:r>
              <a:rPr lang="en-ZA" sz="1600" dirty="0">
                <a:solidFill>
                  <a:schemeClr val="tx1"/>
                </a:solidFill>
                <a:hlinkClick r:id="rId20"/>
              </a:rPr>
              <a:t>http://</a:t>
            </a:r>
            <a:r>
              <a:rPr lang="en-ZA" sz="1600" dirty="0" smtClean="0">
                <a:solidFill>
                  <a:schemeClr val="tx1"/>
                </a:solidFill>
                <a:hlinkClick r:id="rId20"/>
              </a:rPr>
              <a:t>www.flickr.com/photos/76479985@N00/102849109</a:t>
            </a:r>
            <a:r>
              <a:rPr lang="en-ZA" sz="1600" dirty="0" smtClean="0">
                <a:solidFill>
                  <a:schemeClr val="tx1"/>
                </a:solidFill>
              </a:rPr>
              <a:t> </a:t>
            </a:r>
          </a:p>
          <a:p>
            <a:r>
              <a:rPr lang="en-ZA" sz="1600" dirty="0" smtClean="0">
                <a:solidFill>
                  <a:schemeClr val="tx1"/>
                </a:solidFill>
              </a:rPr>
              <a:t>Slide 23: </a:t>
            </a:r>
            <a:r>
              <a:rPr lang="en-ZA" sz="1600" dirty="0">
                <a:solidFill>
                  <a:schemeClr val="tx1"/>
                </a:solidFill>
                <a:hlinkClick r:id="rId17"/>
              </a:rPr>
              <a:t>http://www.flickr.com/photos/thomashawk/176219371</a:t>
            </a:r>
            <a:r>
              <a:rPr lang="en-ZA" sz="1600" dirty="0" smtClean="0">
                <a:solidFill>
                  <a:schemeClr val="tx1"/>
                </a:solidFill>
                <a:hlinkClick r:id="rId17"/>
              </a:rPr>
              <a:t>/</a:t>
            </a:r>
            <a:r>
              <a:rPr lang="en-ZA" sz="1600" dirty="0" smtClean="0">
                <a:solidFill>
                  <a:schemeClr val="tx1"/>
                </a:solidFill>
              </a:rPr>
              <a:t> </a:t>
            </a:r>
            <a:br>
              <a:rPr lang="en-ZA" sz="1600" dirty="0" smtClean="0">
                <a:solidFill>
                  <a:schemeClr val="tx1"/>
                </a:solidFill>
              </a:rPr>
            </a:br>
            <a:endParaRPr lang="en-ZA" sz="1600" dirty="0" smtClean="0">
              <a:solidFill>
                <a:schemeClr val="tx1"/>
              </a:solidFill>
            </a:endParaRPr>
          </a:p>
          <a:p>
            <a:r>
              <a:rPr lang="en-ZA" sz="1600" dirty="0" smtClean="0">
                <a:solidFill>
                  <a:schemeClr val="tx1"/>
                </a:solidFill>
              </a:rPr>
              <a:t>All clipart was retrieved from </a:t>
            </a:r>
            <a:r>
              <a:rPr lang="en-ZA" sz="1600" dirty="0" smtClean="0">
                <a:solidFill>
                  <a:schemeClr val="tx1"/>
                </a:solidFill>
                <a:hlinkClick r:id="rId21"/>
              </a:rPr>
              <a:t>www.openclipart.org</a:t>
            </a:r>
            <a:r>
              <a:rPr lang="en-ZA" sz="1600" dirty="0" smtClean="0">
                <a:solidFill>
                  <a:schemeClr val="tx1"/>
                </a:solidFill>
              </a:rPr>
              <a:t> and teacher photos </a:t>
            </a:r>
            <a:r>
              <a:rPr lang="en-ZA" sz="1600" dirty="0" smtClean="0">
                <a:solidFill>
                  <a:schemeClr val="tx1"/>
                </a:solidFill>
              </a:rPr>
              <a:t>were </a:t>
            </a:r>
            <a:r>
              <a:rPr lang="en-ZA" sz="1600" dirty="0" smtClean="0">
                <a:solidFill>
                  <a:schemeClr val="tx1"/>
                </a:solidFill>
              </a:rPr>
              <a:t>taken by me.</a:t>
            </a:r>
            <a:endParaRPr lang="en-ZA" sz="1600" dirty="0">
              <a:solidFill>
                <a:schemeClr val="tx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lide(fromTo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DVSHAPEID" val="szaYLumkujodkLUwQ3Ez4K"/>
</p:tagLst>
</file>

<file path=ppt/tags/tag2.xml><?xml version="1.0" encoding="utf-8"?>
<p:tagLst xmlns:a="http://schemas.openxmlformats.org/drawingml/2006/main" xmlns:r="http://schemas.openxmlformats.org/officeDocument/2006/relationships" xmlns:p="http://schemas.openxmlformats.org/presentationml/2006/main">
  <p:tag name="DVSHAPEID" val="ML6BLwQJGE8yaSJub19L5b"/>
</p:tagLst>
</file>

<file path=ppt/tags/tag3.xml><?xml version="1.0" encoding="utf-8"?>
<p:tagLst xmlns:a="http://schemas.openxmlformats.org/drawingml/2006/main" xmlns:r="http://schemas.openxmlformats.org/officeDocument/2006/relationships" xmlns:p="http://schemas.openxmlformats.org/presentationml/2006/main">
  <p:tag name="DVSHAPEID" val="ie7zkOYwYiAHMoR9JQuLDJ"/>
</p:tagLst>
</file>

<file path=ppt/tags/tag4.xml><?xml version="1.0" encoding="utf-8"?>
<p:tagLst xmlns:a="http://schemas.openxmlformats.org/drawingml/2006/main" xmlns:r="http://schemas.openxmlformats.org/officeDocument/2006/relationships" xmlns:p="http://schemas.openxmlformats.org/presentationml/2006/main">
  <p:tag name="DVSHAPEID" val="5LA2NmSCpjEBtRtcb1K9GQ"/>
</p:tagLst>
</file>

<file path=ppt/tags/tag5.xml><?xml version="1.0" encoding="utf-8"?>
<p:tagLst xmlns:a="http://schemas.openxmlformats.org/drawingml/2006/main" xmlns:r="http://schemas.openxmlformats.org/officeDocument/2006/relationships" xmlns:p="http://schemas.openxmlformats.org/presentationml/2006/main">
  <p:tag name="DVSHAPEID" val="Yt6lC1ijgkyz9lYi1CElSh"/>
</p:tagLst>
</file>

<file path=ppt/tags/tag6.xml><?xml version="1.0" encoding="utf-8"?>
<p:tagLst xmlns:a="http://schemas.openxmlformats.org/drawingml/2006/main" xmlns:r="http://schemas.openxmlformats.org/officeDocument/2006/relationships" xmlns:p="http://schemas.openxmlformats.org/presentationml/2006/main">
  <p:tag name="DVSHAPEID" val="2bVZGwEt0t2fN7VsJRk62k"/>
</p:tagLst>
</file>

<file path=ppt/tags/tag7.xml><?xml version="1.0" encoding="utf-8"?>
<p:tagLst xmlns:a="http://schemas.openxmlformats.org/drawingml/2006/main" xmlns:r="http://schemas.openxmlformats.org/officeDocument/2006/relationships" xmlns:p="http://schemas.openxmlformats.org/presentationml/2006/main">
  <p:tag name="DVSHAPEID" val="2TI8dS08vlYGqUqDlLENk4"/>
</p:tagLst>
</file>

<file path=ppt/tags/tag8.xml><?xml version="1.0" encoding="utf-8"?>
<p:tagLst xmlns:a="http://schemas.openxmlformats.org/drawingml/2006/main" xmlns:r="http://schemas.openxmlformats.org/officeDocument/2006/relationships" xmlns:p="http://schemas.openxmlformats.org/presentationml/2006/main">
  <p:tag name="DVSHAPEID" val="wUxRnzSN1LfI81hxjMsRYH"/>
</p:tagLst>
</file>

<file path=ppt/tags/tag9.xml><?xml version="1.0" encoding="utf-8"?>
<p:tagLst xmlns:a="http://schemas.openxmlformats.org/drawingml/2006/main" xmlns:r="http://schemas.openxmlformats.org/officeDocument/2006/relationships" xmlns:p="http://schemas.openxmlformats.org/presentationml/2006/main">
  <p:tag name="DVSHAPEID" val="g7H016wyrf0YnNAlvqfIjc"/>
</p:tagLst>
</file>

<file path=ppt/tags/tag10.xml><?xml version="1.0" encoding="utf-8"?>
<p:tagLst xmlns:a="http://schemas.openxmlformats.org/drawingml/2006/main" xmlns:r="http://schemas.openxmlformats.org/officeDocument/2006/relationships" xmlns:p="http://schemas.openxmlformats.org/presentationml/2006/main">
  <p:tag name="DVSHAPEID" val="rHMolNsSks5ODqamxMhsjZ"/>
</p:tagLst>
</file>

<file path=ppt/tags/tag11.xml><?xml version="1.0" encoding="utf-8"?>
<p:tagLst xmlns:a="http://schemas.openxmlformats.org/drawingml/2006/main" xmlns:r="http://schemas.openxmlformats.org/officeDocument/2006/relationships" xmlns:p="http://schemas.openxmlformats.org/presentationml/2006/main">
  <p:tag name="DVSHAPEID" val="I9DtXXh1Cgn4GZeDKI6zUy"/>
</p:tagLst>
</file>

<file path=ppt/tags/tag12.xml><?xml version="1.0" encoding="utf-8"?>
<p:tagLst xmlns:a="http://schemas.openxmlformats.org/drawingml/2006/main" xmlns:r="http://schemas.openxmlformats.org/officeDocument/2006/relationships" xmlns:p="http://schemas.openxmlformats.org/presentationml/2006/main">
  <p:tag name="DVSHAPEID" val="Tyaab8TsrRSrZCLSPuBiQP"/>
</p:tagLst>
</file>

<file path=ppt/tags/tag13.xml><?xml version="1.0" encoding="utf-8"?>
<p:tagLst xmlns:a="http://schemas.openxmlformats.org/drawingml/2006/main" xmlns:r="http://schemas.openxmlformats.org/officeDocument/2006/relationships" xmlns:p="http://schemas.openxmlformats.org/presentationml/2006/main">
  <p:tag name="DVSHAPEID" val="rzJb8U2ymK5ag5jNM889Ow"/>
</p:tagLst>
</file>

<file path=ppt/tags/tag14.xml><?xml version="1.0" encoding="utf-8"?>
<p:tagLst xmlns:a="http://schemas.openxmlformats.org/drawingml/2006/main" xmlns:r="http://schemas.openxmlformats.org/officeDocument/2006/relationships" xmlns:p="http://schemas.openxmlformats.org/presentationml/2006/main">
  <p:tag name="DVSHAPEID" val="bfZBSSTBYBH36Bq0ZZqTu8"/>
</p:tagLst>
</file>

<file path=ppt/tags/tag15.xml><?xml version="1.0" encoding="utf-8"?>
<p:tagLst xmlns:a="http://schemas.openxmlformats.org/drawingml/2006/main" xmlns:r="http://schemas.openxmlformats.org/officeDocument/2006/relationships" xmlns:p="http://schemas.openxmlformats.org/presentationml/2006/main">
  <p:tag name="DVSHAPEID" val="lPmFy2HsaH0Vnubx2aFKLt"/>
</p:tagLst>
</file>

<file path=ppt/tags/tag16.xml><?xml version="1.0" encoding="utf-8"?>
<p:tagLst xmlns:a="http://schemas.openxmlformats.org/drawingml/2006/main" xmlns:r="http://schemas.openxmlformats.org/officeDocument/2006/relationships" xmlns:p="http://schemas.openxmlformats.org/presentationml/2006/main">
  <p:tag name="DVSHAPEID" val="scYImM98IV23TafcjQTwr0"/>
</p:tagLst>
</file>

<file path=ppt/tags/tag17.xml><?xml version="1.0" encoding="utf-8"?>
<p:tagLst xmlns:a="http://schemas.openxmlformats.org/drawingml/2006/main" xmlns:r="http://schemas.openxmlformats.org/officeDocument/2006/relationships" xmlns:p="http://schemas.openxmlformats.org/presentationml/2006/main">
  <p:tag name="DVSHAPEID" val="3beVOsXgeJmRn9HPFVi1Y4"/>
</p:tagLst>
</file>

<file path=ppt/tags/tag18.xml><?xml version="1.0" encoding="utf-8"?>
<p:tagLst xmlns:a="http://schemas.openxmlformats.org/drawingml/2006/main" xmlns:r="http://schemas.openxmlformats.org/officeDocument/2006/relationships" xmlns:p="http://schemas.openxmlformats.org/presentationml/2006/main">
  <p:tag name="DVSHAPEID" val="SjB0hPQORf2r9MurXGbsHi"/>
</p:tagLst>
</file>

<file path=ppt/tags/tag19.xml><?xml version="1.0" encoding="utf-8"?>
<p:tagLst xmlns:a="http://schemas.openxmlformats.org/drawingml/2006/main" xmlns:r="http://schemas.openxmlformats.org/officeDocument/2006/relationships" xmlns:p="http://schemas.openxmlformats.org/presentationml/2006/main">
  <p:tag name="DVSHAPEID" val="H1N5vtbYdp2YiUkOa7ppS7"/>
</p:tagLst>
</file>

<file path=ppt/tags/tag20.xml><?xml version="1.0" encoding="utf-8"?>
<p:tagLst xmlns:a="http://schemas.openxmlformats.org/drawingml/2006/main" xmlns:r="http://schemas.openxmlformats.org/officeDocument/2006/relationships" xmlns:p="http://schemas.openxmlformats.org/presentationml/2006/main">
  <p:tag name="DVSHAPEID" val="PV0UleXCQwmzCzdckmDS1C"/>
</p:tagLst>
</file>

<file path=ppt/tags/tag21.xml><?xml version="1.0" encoding="utf-8"?>
<p:tagLst xmlns:a="http://schemas.openxmlformats.org/drawingml/2006/main" xmlns:r="http://schemas.openxmlformats.org/officeDocument/2006/relationships" xmlns:p="http://schemas.openxmlformats.org/presentationml/2006/main">
  <p:tag name="DVSHAPEID" val="patz69v32iqzcS5A8W1Bzv"/>
</p:tagLst>
</file>

<file path=ppt/tags/tag22.xml><?xml version="1.0" encoding="utf-8"?>
<p:tagLst xmlns:a="http://schemas.openxmlformats.org/drawingml/2006/main" xmlns:r="http://schemas.openxmlformats.org/officeDocument/2006/relationships" xmlns:p="http://schemas.openxmlformats.org/presentationml/2006/main">
  <p:tag name="DVSHAPEID" val="BJiKBYN2MZ5cvPrL8O6Mt4"/>
</p:tagLst>
</file>

<file path=ppt/tags/tag23.xml><?xml version="1.0" encoding="utf-8"?>
<p:tagLst xmlns:a="http://schemas.openxmlformats.org/drawingml/2006/main" xmlns:r="http://schemas.openxmlformats.org/officeDocument/2006/relationships" xmlns:p="http://schemas.openxmlformats.org/presentationml/2006/main">
  <p:tag name="DVSHAPEID" val="92nk6KeGRq3TyKhlyxg0vq"/>
</p:tagLst>
</file>

<file path=ppt/tags/tag24.xml><?xml version="1.0" encoding="utf-8"?>
<p:tagLst xmlns:a="http://schemas.openxmlformats.org/drawingml/2006/main" xmlns:r="http://schemas.openxmlformats.org/officeDocument/2006/relationships" xmlns:p="http://schemas.openxmlformats.org/presentationml/2006/main">
  <p:tag name="DVSHAPEID" val="uZmf9mOdvM2xzfmgR2O58E"/>
</p:tagLst>
</file>

<file path=ppt/tags/tag25.xml><?xml version="1.0" encoding="utf-8"?>
<p:tagLst xmlns:a="http://schemas.openxmlformats.org/drawingml/2006/main" xmlns:r="http://schemas.openxmlformats.org/officeDocument/2006/relationships" xmlns:p="http://schemas.openxmlformats.org/presentationml/2006/main">
  <p:tag name="DVSHAPEID" val="8ChGuMgywsyIxoYRASSEVh"/>
</p:tagLst>
</file>

<file path=ppt/tags/tag26.xml><?xml version="1.0" encoding="utf-8"?>
<p:tagLst xmlns:a="http://schemas.openxmlformats.org/drawingml/2006/main" xmlns:r="http://schemas.openxmlformats.org/officeDocument/2006/relationships" xmlns:p="http://schemas.openxmlformats.org/presentationml/2006/main">
  <p:tag name="DVSHAPEID" val="Q1a1ZhFdcqhPQKYsR2WWgz"/>
</p:tagLst>
</file>

<file path=ppt/tags/tag27.xml><?xml version="1.0" encoding="utf-8"?>
<p:tagLst xmlns:a="http://schemas.openxmlformats.org/drawingml/2006/main" xmlns:r="http://schemas.openxmlformats.org/officeDocument/2006/relationships" xmlns:p="http://schemas.openxmlformats.org/presentationml/2006/main">
  <p:tag name="DVSHAPEID" val="YRHYi0sVcuJRLfvsNYSig8"/>
</p:tagLst>
</file>

<file path=ppt/tags/tag28.xml><?xml version="1.0" encoding="utf-8"?>
<p:tagLst xmlns:a="http://schemas.openxmlformats.org/drawingml/2006/main" xmlns:r="http://schemas.openxmlformats.org/officeDocument/2006/relationships" xmlns:p="http://schemas.openxmlformats.org/presentationml/2006/main">
  <p:tag name="DVSHAPEID" val="qHxdS80QHY1g2jk0ZFLgdN"/>
</p:tagLst>
</file>

<file path=ppt/tags/tag29.xml><?xml version="1.0" encoding="utf-8"?>
<p:tagLst xmlns:a="http://schemas.openxmlformats.org/drawingml/2006/main" xmlns:r="http://schemas.openxmlformats.org/officeDocument/2006/relationships" xmlns:p="http://schemas.openxmlformats.org/presentationml/2006/main">
  <p:tag name="DVSHAPEID" val="6ZZIWpfY3XjPqZq48jUmNK"/>
</p:tagLst>
</file>

<file path=ppt/tags/tag30.xml><?xml version="1.0" encoding="utf-8"?>
<p:tagLst xmlns:a="http://schemas.openxmlformats.org/drawingml/2006/main" xmlns:r="http://schemas.openxmlformats.org/officeDocument/2006/relationships" xmlns:p="http://schemas.openxmlformats.org/presentationml/2006/main">
  <p:tag name="DVSHAPEID" val="Qudc8MYdx0VDBye9bBBIV3"/>
</p:tagLst>
</file>

<file path=ppt/tags/tag31.xml><?xml version="1.0" encoding="utf-8"?>
<p:tagLst xmlns:a="http://schemas.openxmlformats.org/drawingml/2006/main" xmlns:r="http://schemas.openxmlformats.org/officeDocument/2006/relationships" xmlns:p="http://schemas.openxmlformats.org/presentationml/2006/main">
  <p:tag name="DVSHAPEID" val="XdTkzVxrlRZm8vvKhsZQqj"/>
</p:tagLst>
</file>

<file path=ppt/tags/tag32.xml><?xml version="1.0" encoding="utf-8"?>
<p:tagLst xmlns:a="http://schemas.openxmlformats.org/drawingml/2006/main" xmlns:r="http://schemas.openxmlformats.org/officeDocument/2006/relationships" xmlns:p="http://schemas.openxmlformats.org/presentationml/2006/main">
  <p:tag name="DVSHAPEID" val="UNoSPY8jK5PMwZiNc3G5E4"/>
</p:tagLst>
</file>

<file path=ppt/tags/tag33.xml><?xml version="1.0" encoding="utf-8"?>
<p:tagLst xmlns:a="http://schemas.openxmlformats.org/drawingml/2006/main" xmlns:r="http://schemas.openxmlformats.org/officeDocument/2006/relationships" xmlns:p="http://schemas.openxmlformats.org/presentationml/2006/main">
  <p:tag name="DVSHAPEID" val="DepJEqk8J4DEj6WH6yj26U"/>
</p:tagLst>
</file>

<file path=ppt/tags/tag34.xml><?xml version="1.0" encoding="utf-8"?>
<p:tagLst xmlns:a="http://schemas.openxmlformats.org/drawingml/2006/main" xmlns:r="http://schemas.openxmlformats.org/officeDocument/2006/relationships" xmlns:p="http://schemas.openxmlformats.org/presentationml/2006/main">
  <p:tag name="DVSHAPEID" val="xmYvstgWakEP99s5kHZClK"/>
</p:tagLst>
</file>

<file path=ppt/tags/tag35.xml><?xml version="1.0" encoding="utf-8"?>
<p:tagLst xmlns:a="http://schemas.openxmlformats.org/drawingml/2006/main" xmlns:r="http://schemas.openxmlformats.org/officeDocument/2006/relationships" xmlns:p="http://schemas.openxmlformats.org/presentationml/2006/main">
  <p:tag name="DVSHAPEID" val="8SGcRuX7MCYJH3K8YQSMUj"/>
</p:tagLst>
</file>

<file path=ppt/tags/tag36.xml><?xml version="1.0" encoding="utf-8"?>
<p:tagLst xmlns:a="http://schemas.openxmlformats.org/drawingml/2006/main" xmlns:r="http://schemas.openxmlformats.org/officeDocument/2006/relationships" xmlns:p="http://schemas.openxmlformats.org/presentationml/2006/main">
  <p:tag name="DVSHAPEID" val="ZtWMf0eB2tyMd6PfBLY2y2"/>
</p:tagLst>
</file>

<file path=ppt/tags/tag37.xml><?xml version="1.0" encoding="utf-8"?>
<p:tagLst xmlns:a="http://schemas.openxmlformats.org/drawingml/2006/main" xmlns:r="http://schemas.openxmlformats.org/officeDocument/2006/relationships" xmlns:p="http://schemas.openxmlformats.org/presentationml/2006/main">
  <p:tag name="DVSHAPEID" val="RpsplcJ8JzQPSdf5fXTazu"/>
</p:tagLst>
</file>

<file path=ppt/tags/tag38.xml><?xml version="1.0" encoding="utf-8"?>
<p:tagLst xmlns:a="http://schemas.openxmlformats.org/drawingml/2006/main" xmlns:r="http://schemas.openxmlformats.org/officeDocument/2006/relationships" xmlns:p="http://schemas.openxmlformats.org/presentationml/2006/main">
  <p:tag name="DVSHAPEID" val="bUPEiJf7ORLWBxjPF1SUKZ"/>
</p:tagLst>
</file>

<file path=ppt/tags/tag39.xml><?xml version="1.0" encoding="utf-8"?>
<p:tagLst xmlns:a="http://schemas.openxmlformats.org/drawingml/2006/main" xmlns:r="http://schemas.openxmlformats.org/officeDocument/2006/relationships" xmlns:p="http://schemas.openxmlformats.org/presentationml/2006/main">
  <p:tag name="DVSHAPEID" val="WodBZwv19ntnexzGT0SBLY"/>
</p:tagLst>
</file>

<file path=ppt/tags/tag40.xml><?xml version="1.0" encoding="utf-8"?>
<p:tagLst xmlns:a="http://schemas.openxmlformats.org/drawingml/2006/main" xmlns:r="http://schemas.openxmlformats.org/officeDocument/2006/relationships" xmlns:p="http://schemas.openxmlformats.org/presentationml/2006/main">
  <p:tag name="DVSHAPEID" val="4VBILqhRiEJbXrqGJICMIo"/>
</p:tagLst>
</file>

<file path=ppt/tags/tag41.xml><?xml version="1.0" encoding="utf-8"?>
<p:tagLst xmlns:a="http://schemas.openxmlformats.org/drawingml/2006/main" xmlns:r="http://schemas.openxmlformats.org/officeDocument/2006/relationships" xmlns:p="http://schemas.openxmlformats.org/presentationml/2006/main">
  <p:tag name="DVSHAPEID" val="teiMgY8R18eYkhZgL5Jh4O"/>
</p:tagLst>
</file>

<file path=ppt/tags/tag42.xml><?xml version="1.0" encoding="utf-8"?>
<p:tagLst xmlns:a="http://schemas.openxmlformats.org/drawingml/2006/main" xmlns:r="http://schemas.openxmlformats.org/officeDocument/2006/relationships" xmlns:p="http://schemas.openxmlformats.org/presentationml/2006/main">
  <p:tag name="DVSHAPEID" val="D3A7fcgaZYfFsnqZ9jJrDA"/>
</p:tagLst>
</file>

<file path=ppt/tags/tag43.xml><?xml version="1.0" encoding="utf-8"?>
<p:tagLst xmlns:a="http://schemas.openxmlformats.org/drawingml/2006/main" xmlns:r="http://schemas.openxmlformats.org/officeDocument/2006/relationships" xmlns:p="http://schemas.openxmlformats.org/presentationml/2006/main">
  <p:tag name="DVSHAPEID" val="XY78GtXx2rkEAfb8IVBR9f"/>
</p:tagLst>
</file>

<file path=ppt/tags/tag44.xml><?xml version="1.0" encoding="utf-8"?>
<p:tagLst xmlns:a="http://schemas.openxmlformats.org/drawingml/2006/main" xmlns:r="http://schemas.openxmlformats.org/officeDocument/2006/relationships" xmlns:p="http://schemas.openxmlformats.org/presentationml/2006/main">
  <p:tag name="DVSHAPEID" val="JEPCQLVqxCb25B07wNcrWN"/>
</p:tagLst>
</file>

<file path=ppt/tags/tag45.xml><?xml version="1.0" encoding="utf-8"?>
<p:tagLst xmlns:a="http://schemas.openxmlformats.org/drawingml/2006/main" xmlns:r="http://schemas.openxmlformats.org/officeDocument/2006/relationships" xmlns:p="http://schemas.openxmlformats.org/presentationml/2006/main">
  <p:tag name="DVSHAPEID" val="lNNbN1AOPLrHfsj4DcBBTH"/>
</p:tagLst>
</file>

<file path=ppt/tags/tag46.xml><?xml version="1.0" encoding="utf-8"?>
<p:tagLst xmlns:a="http://schemas.openxmlformats.org/drawingml/2006/main" xmlns:r="http://schemas.openxmlformats.org/officeDocument/2006/relationships" xmlns:p="http://schemas.openxmlformats.org/presentationml/2006/main">
  <p:tag name="DVSHAPEID" val="tx9A8BoOFHiVj1OEYUQJNq"/>
</p:tagLst>
</file>

<file path=ppt/tags/tag47.xml><?xml version="1.0" encoding="utf-8"?>
<p:tagLst xmlns:a="http://schemas.openxmlformats.org/drawingml/2006/main" xmlns:r="http://schemas.openxmlformats.org/officeDocument/2006/relationships" xmlns:p="http://schemas.openxmlformats.org/presentationml/2006/main">
  <p:tag name="DVSHAPEID" val="BnlxNr90QlUEkf1dSZp06J"/>
</p:tagLst>
</file>

<file path=ppt/tags/tag48.xml><?xml version="1.0" encoding="utf-8"?>
<p:tagLst xmlns:a="http://schemas.openxmlformats.org/drawingml/2006/main" xmlns:r="http://schemas.openxmlformats.org/officeDocument/2006/relationships" xmlns:p="http://schemas.openxmlformats.org/presentationml/2006/main">
  <p:tag name="DVSHAPEID" val="pk9hgYdHLaT3WLeANXEERX"/>
</p:tagLst>
</file>

<file path=ppt/tags/tag49.xml><?xml version="1.0" encoding="utf-8"?>
<p:tagLst xmlns:a="http://schemas.openxmlformats.org/drawingml/2006/main" xmlns:r="http://schemas.openxmlformats.org/officeDocument/2006/relationships" xmlns:p="http://schemas.openxmlformats.org/presentationml/2006/main">
  <p:tag name="DVSHAPEID" val="1FHyDL1QjMjRY1nwbbM8zJ"/>
</p:tagLst>
</file>

<file path=ppt/tags/tag50.xml><?xml version="1.0" encoding="utf-8"?>
<p:tagLst xmlns:a="http://schemas.openxmlformats.org/drawingml/2006/main" xmlns:r="http://schemas.openxmlformats.org/officeDocument/2006/relationships" xmlns:p="http://schemas.openxmlformats.org/presentationml/2006/main">
  <p:tag name="DVSHAPEID" val="KhjgYibsmrSriuzHlsGUQ7"/>
</p:tagLst>
</file>

<file path=ppt/tags/tag51.xml><?xml version="1.0" encoding="utf-8"?>
<p:tagLst xmlns:a="http://schemas.openxmlformats.org/drawingml/2006/main" xmlns:r="http://schemas.openxmlformats.org/officeDocument/2006/relationships" xmlns:p="http://schemas.openxmlformats.org/presentationml/2006/main">
  <p:tag name="DVSHAPEID" val="J5McchMtSIohUqfmMJFRqS"/>
</p:tagLst>
</file>

<file path=ppt/tags/tag52.xml><?xml version="1.0" encoding="utf-8"?>
<p:tagLst xmlns:a="http://schemas.openxmlformats.org/drawingml/2006/main" xmlns:r="http://schemas.openxmlformats.org/officeDocument/2006/relationships" xmlns:p="http://schemas.openxmlformats.org/presentationml/2006/main">
  <p:tag name="DVSHAPEID" val="YxJTWtQjsETCxdtL5TFTz9"/>
</p:tagLst>
</file>

<file path=ppt/tags/tag53.xml><?xml version="1.0" encoding="utf-8"?>
<p:tagLst xmlns:a="http://schemas.openxmlformats.org/drawingml/2006/main" xmlns:r="http://schemas.openxmlformats.org/officeDocument/2006/relationships" xmlns:p="http://schemas.openxmlformats.org/presentationml/2006/main">
  <p:tag name="DVSHAPEID" val="31z9rYGWeYHR6ftjkiCygJ"/>
</p:tagLst>
</file>

<file path=ppt/tags/tag54.xml><?xml version="1.0" encoding="utf-8"?>
<p:tagLst xmlns:a="http://schemas.openxmlformats.org/drawingml/2006/main" xmlns:r="http://schemas.openxmlformats.org/officeDocument/2006/relationships" xmlns:p="http://schemas.openxmlformats.org/presentationml/2006/main">
  <p:tag name="DVSHAPEID" val="oiT1T0DMbxiPuHjN2SDvqU"/>
</p:tagLst>
</file>

<file path=ppt/tags/tag55.xml><?xml version="1.0" encoding="utf-8"?>
<p:tagLst xmlns:a="http://schemas.openxmlformats.org/drawingml/2006/main" xmlns:r="http://schemas.openxmlformats.org/officeDocument/2006/relationships" xmlns:p="http://schemas.openxmlformats.org/presentationml/2006/main">
  <p:tag name="DVSHAPEID" val="VG7ehMyng0SkDhfp5FjsN9"/>
</p:tagLst>
</file>

<file path=ppt/tags/tag56.xml><?xml version="1.0" encoding="utf-8"?>
<p:tagLst xmlns:a="http://schemas.openxmlformats.org/drawingml/2006/main" xmlns:r="http://schemas.openxmlformats.org/officeDocument/2006/relationships" xmlns:p="http://schemas.openxmlformats.org/presentationml/2006/main">
  <p:tag name="DVSHAPEID" val="yhLMZxfKVLjtmdUEJRdOgi"/>
</p:tagLst>
</file>

<file path=ppt/tags/tag57.xml><?xml version="1.0" encoding="utf-8"?>
<p:tagLst xmlns:a="http://schemas.openxmlformats.org/drawingml/2006/main" xmlns:r="http://schemas.openxmlformats.org/officeDocument/2006/relationships" xmlns:p="http://schemas.openxmlformats.org/presentationml/2006/main">
  <p:tag name="DVSHAPEID" val="Wa41xCMYcX7L7PsvM17w47"/>
</p:tagLst>
</file>

<file path=ppt/tags/tag58.xml><?xml version="1.0" encoding="utf-8"?>
<p:tagLst xmlns:a="http://schemas.openxmlformats.org/drawingml/2006/main" xmlns:r="http://schemas.openxmlformats.org/officeDocument/2006/relationships" xmlns:p="http://schemas.openxmlformats.org/presentationml/2006/main">
  <p:tag name="DVSHAPEID" val="09V2uqWsfYTfkBHXZDXXzl"/>
</p:tagLst>
</file>

<file path=ppt/tags/tag59.xml><?xml version="1.0" encoding="utf-8"?>
<p:tagLst xmlns:a="http://schemas.openxmlformats.org/drawingml/2006/main" xmlns:r="http://schemas.openxmlformats.org/officeDocument/2006/relationships" xmlns:p="http://schemas.openxmlformats.org/presentationml/2006/main">
  <p:tag name="DVSHAPEID" val="mA54bd4bGKdO9V6v7m1JH8"/>
</p:tagLst>
</file>

<file path=ppt/tags/tag60.xml><?xml version="1.0" encoding="utf-8"?>
<p:tagLst xmlns:a="http://schemas.openxmlformats.org/drawingml/2006/main" xmlns:r="http://schemas.openxmlformats.org/officeDocument/2006/relationships" xmlns:p="http://schemas.openxmlformats.org/presentationml/2006/main">
  <p:tag name="DVSHAPEID" val="SRvROO2uy7yFMkXqeIo4h8"/>
</p:tagLst>
</file>

<file path=ppt/tags/tag61.xml><?xml version="1.0" encoding="utf-8"?>
<p:tagLst xmlns:a="http://schemas.openxmlformats.org/drawingml/2006/main" xmlns:r="http://schemas.openxmlformats.org/officeDocument/2006/relationships" xmlns:p="http://schemas.openxmlformats.org/presentationml/2006/main">
  <p:tag name="DVSHAPEID" val="2wsLRuvBVPDeIezkpf9cc6"/>
</p:tagLst>
</file>

<file path=ppt/tags/tag62.xml><?xml version="1.0" encoding="utf-8"?>
<p:tagLst xmlns:a="http://schemas.openxmlformats.org/drawingml/2006/main" xmlns:r="http://schemas.openxmlformats.org/officeDocument/2006/relationships" xmlns:p="http://schemas.openxmlformats.org/presentationml/2006/main">
  <p:tag name="DVSHAPEID" val="ft9LxH7jlDQJPYp2XxYWbJ"/>
</p:tagLst>
</file>

<file path=ppt/tags/tag63.xml><?xml version="1.0" encoding="utf-8"?>
<p:tagLst xmlns:a="http://schemas.openxmlformats.org/drawingml/2006/main" xmlns:r="http://schemas.openxmlformats.org/officeDocument/2006/relationships" xmlns:p="http://schemas.openxmlformats.org/presentationml/2006/main">
  <p:tag name="DVSHAPEID" val="1xCJQUj8U4WVhYC5WNuCt0"/>
</p:tagLst>
</file>

<file path=ppt/tags/tag64.xml><?xml version="1.0" encoding="utf-8"?>
<p:tagLst xmlns:a="http://schemas.openxmlformats.org/drawingml/2006/main" xmlns:r="http://schemas.openxmlformats.org/officeDocument/2006/relationships" xmlns:p="http://schemas.openxmlformats.org/presentationml/2006/main">
  <p:tag name="DVSHAPEID" val="nYoBUmiBdgUwsB9ORcZdIL"/>
</p:tagLst>
</file>

<file path=ppt/tags/tag65.xml><?xml version="1.0" encoding="utf-8"?>
<p:tagLst xmlns:a="http://schemas.openxmlformats.org/drawingml/2006/main" xmlns:r="http://schemas.openxmlformats.org/officeDocument/2006/relationships" xmlns:p="http://schemas.openxmlformats.org/presentationml/2006/main">
  <p:tag name="DVSHAPEID" val="MTHrpSAbszf0aDkf0WQiRG"/>
</p:tagLst>
</file>

<file path=ppt/tags/tag66.xml><?xml version="1.0" encoding="utf-8"?>
<p:tagLst xmlns:a="http://schemas.openxmlformats.org/drawingml/2006/main" xmlns:r="http://schemas.openxmlformats.org/officeDocument/2006/relationships" xmlns:p="http://schemas.openxmlformats.org/presentationml/2006/main">
  <p:tag name="DVSHAPEID" val="1Lv1W7WhCghBcvUtXp12Ok"/>
</p:tagLst>
</file>

<file path=ppt/tags/tag67.xml><?xml version="1.0" encoding="utf-8"?>
<p:tagLst xmlns:a="http://schemas.openxmlformats.org/drawingml/2006/main" xmlns:r="http://schemas.openxmlformats.org/officeDocument/2006/relationships" xmlns:p="http://schemas.openxmlformats.org/presentationml/2006/main">
  <p:tag name="DVSHAPEID" val="grqvuBc2mqU6RWVnVteaWY"/>
</p:tagLst>
</file>

<file path=ppt/tags/tag68.xml><?xml version="1.0" encoding="utf-8"?>
<p:tagLst xmlns:a="http://schemas.openxmlformats.org/drawingml/2006/main" xmlns:r="http://schemas.openxmlformats.org/officeDocument/2006/relationships" xmlns:p="http://schemas.openxmlformats.org/presentationml/2006/main">
  <p:tag name="DVSHAPEID" val="JyrPlwZqhOSHu4BqDk4AUR"/>
</p:tagLst>
</file>

<file path=ppt/tags/tag69.xml><?xml version="1.0" encoding="utf-8"?>
<p:tagLst xmlns:a="http://schemas.openxmlformats.org/drawingml/2006/main" xmlns:r="http://schemas.openxmlformats.org/officeDocument/2006/relationships" xmlns:p="http://schemas.openxmlformats.org/presentationml/2006/main">
  <p:tag name="DVSHAPEID" val="G5DXxztxNDniIR3FgG2W85"/>
</p:tagLst>
</file>

<file path=ppt/tags/tag70.xml><?xml version="1.0" encoding="utf-8"?>
<p:tagLst xmlns:a="http://schemas.openxmlformats.org/drawingml/2006/main" xmlns:r="http://schemas.openxmlformats.org/officeDocument/2006/relationships" xmlns:p="http://schemas.openxmlformats.org/presentationml/2006/main">
  <p:tag name="DVSHAPEID" val="darRMuPT6m4RSlbnYqWJ0f"/>
</p:tagLst>
</file>

<file path=ppt/tags/tag71.xml><?xml version="1.0" encoding="utf-8"?>
<p:tagLst xmlns:a="http://schemas.openxmlformats.org/drawingml/2006/main" xmlns:r="http://schemas.openxmlformats.org/officeDocument/2006/relationships" xmlns:p="http://schemas.openxmlformats.org/presentationml/2006/main">
  <p:tag name="DVSHAPEID" val="jclJnY4oxYJBSswGMZITx1"/>
</p:tagLst>
</file>

<file path=ppt/tags/tag72.xml><?xml version="1.0" encoding="utf-8"?>
<p:tagLst xmlns:a="http://schemas.openxmlformats.org/drawingml/2006/main" xmlns:r="http://schemas.openxmlformats.org/officeDocument/2006/relationships" xmlns:p="http://schemas.openxmlformats.org/presentationml/2006/main">
  <p:tag name="DVSHAPEID" val="dQZHtTHCZo5YRfv37RPHP6"/>
</p:tagLst>
</file>

<file path=ppt/tags/tag73.xml><?xml version="1.0" encoding="utf-8"?>
<p:tagLst xmlns:a="http://schemas.openxmlformats.org/drawingml/2006/main" xmlns:r="http://schemas.openxmlformats.org/officeDocument/2006/relationships" xmlns:p="http://schemas.openxmlformats.org/presentationml/2006/main">
  <p:tag name="DVSHAPEID" val="8gtIRiDX16HhYvJFuaHUYk"/>
</p:tagLst>
</file>

<file path=ppt/tags/tag74.xml><?xml version="1.0" encoding="utf-8"?>
<p:tagLst xmlns:a="http://schemas.openxmlformats.org/drawingml/2006/main" xmlns:r="http://schemas.openxmlformats.org/officeDocument/2006/relationships" xmlns:p="http://schemas.openxmlformats.org/presentationml/2006/main">
  <p:tag name="DVSHAPEID" val="vTBgbJRQ4Pc7IIdK2oZ1nY"/>
</p:tagLst>
</file>

<file path=ppt/tags/tag75.xml><?xml version="1.0" encoding="utf-8"?>
<p:tagLst xmlns:a="http://schemas.openxmlformats.org/drawingml/2006/main" xmlns:r="http://schemas.openxmlformats.org/officeDocument/2006/relationships" xmlns:p="http://schemas.openxmlformats.org/presentationml/2006/main">
  <p:tag name="DVSHAPEID" val="gzg0jsmF0U7NLA7A7U6a2S"/>
</p:tagLst>
</file>

<file path=ppt/tags/tag76.xml><?xml version="1.0" encoding="utf-8"?>
<p:tagLst xmlns:a="http://schemas.openxmlformats.org/drawingml/2006/main" xmlns:r="http://schemas.openxmlformats.org/officeDocument/2006/relationships" xmlns:p="http://schemas.openxmlformats.org/presentationml/2006/main">
  <p:tag name="DVSHAPEID" val="5RM1rJ8iVWXxC10apptoPi"/>
</p:tagLst>
</file>

<file path=ppt/tags/tag77.xml><?xml version="1.0" encoding="utf-8"?>
<p:tagLst xmlns:a="http://schemas.openxmlformats.org/drawingml/2006/main" xmlns:r="http://schemas.openxmlformats.org/officeDocument/2006/relationships" xmlns:p="http://schemas.openxmlformats.org/presentationml/2006/main">
  <p:tag name="DVSHAPEID" val="0UXDDrh4VcVoupdi0DwHYa"/>
</p:tagLst>
</file>

<file path=ppt/tags/tag78.xml><?xml version="1.0" encoding="utf-8"?>
<p:tagLst xmlns:a="http://schemas.openxmlformats.org/drawingml/2006/main" xmlns:r="http://schemas.openxmlformats.org/officeDocument/2006/relationships" xmlns:p="http://schemas.openxmlformats.org/presentationml/2006/main">
  <p:tag name="DVSHAPEID" val="QdX5AWvGHD3NRS3O6G1Q0L"/>
</p:tagLst>
</file>

<file path=ppt/tags/tag79.xml><?xml version="1.0" encoding="utf-8"?>
<p:tagLst xmlns:a="http://schemas.openxmlformats.org/drawingml/2006/main" xmlns:r="http://schemas.openxmlformats.org/officeDocument/2006/relationships" xmlns:p="http://schemas.openxmlformats.org/presentationml/2006/main">
  <p:tag name="DVSHAPEID" val="CexAX6oQS7jP4KFyRkzevh"/>
</p:tagLst>
</file>

<file path=ppt/tags/tag80.xml><?xml version="1.0" encoding="utf-8"?>
<p:tagLst xmlns:a="http://schemas.openxmlformats.org/drawingml/2006/main" xmlns:r="http://schemas.openxmlformats.org/officeDocument/2006/relationships" xmlns:p="http://schemas.openxmlformats.org/presentationml/2006/main">
  <p:tag name="DVSHAPEID" val="kHylfcxPG8a4BJxZZoiQLW"/>
</p:tagLst>
</file>

<file path=ppt/tags/tag81.xml><?xml version="1.0" encoding="utf-8"?>
<p:tagLst xmlns:a="http://schemas.openxmlformats.org/drawingml/2006/main" xmlns:r="http://schemas.openxmlformats.org/officeDocument/2006/relationships" xmlns:p="http://schemas.openxmlformats.org/presentationml/2006/main">
  <p:tag name="DVSHAPEID" val="u1Nj8xPGhLgkTQ1BRcj2qa"/>
</p:tagLst>
</file>

<file path=ppt/tags/tag82.xml><?xml version="1.0" encoding="utf-8"?>
<p:tagLst xmlns:a="http://schemas.openxmlformats.org/drawingml/2006/main" xmlns:r="http://schemas.openxmlformats.org/officeDocument/2006/relationships" xmlns:p="http://schemas.openxmlformats.org/presentationml/2006/main">
  <p:tag name="DVSHAPEID" val="EZ9W1SlaWEwodwyW4Z0ZQo"/>
</p:tagLst>
</file>

<file path=ppt/tags/tag83.xml><?xml version="1.0" encoding="utf-8"?>
<p:tagLst xmlns:a="http://schemas.openxmlformats.org/drawingml/2006/main" xmlns:r="http://schemas.openxmlformats.org/officeDocument/2006/relationships" xmlns:p="http://schemas.openxmlformats.org/presentationml/2006/main">
  <p:tag name="DVSHAPEID" val="OgPHXnx5wIvjnNabwXl6PB"/>
</p:tagLst>
</file>

<file path=ppt/tags/tag84.xml><?xml version="1.0" encoding="utf-8"?>
<p:tagLst xmlns:a="http://schemas.openxmlformats.org/drawingml/2006/main" xmlns:r="http://schemas.openxmlformats.org/officeDocument/2006/relationships" xmlns:p="http://schemas.openxmlformats.org/presentationml/2006/main">
  <p:tag name="DVSHAPEID" val="OuDv3U8k2qkgbS6jUXDR8N"/>
</p:tagLst>
</file>

<file path=ppt/tags/tag85.xml><?xml version="1.0" encoding="utf-8"?>
<p:tagLst xmlns:a="http://schemas.openxmlformats.org/drawingml/2006/main" xmlns:r="http://schemas.openxmlformats.org/officeDocument/2006/relationships" xmlns:p="http://schemas.openxmlformats.org/presentationml/2006/main">
  <p:tag name="DVSHAPEID" val="TT9KLSt3EKzcrl3skCXcF4"/>
</p:tagLst>
</file>

<file path=ppt/tags/tag86.xml><?xml version="1.0" encoding="utf-8"?>
<p:tagLst xmlns:a="http://schemas.openxmlformats.org/drawingml/2006/main" xmlns:r="http://schemas.openxmlformats.org/officeDocument/2006/relationships" xmlns:p="http://schemas.openxmlformats.org/presentationml/2006/main">
  <p:tag name="DVSHAPEID" val="Z6Bh4c2ntXt0AJli9fQZMz"/>
</p:tagLst>
</file>

<file path=ppt/tags/tag87.xml><?xml version="1.0" encoding="utf-8"?>
<p:tagLst xmlns:a="http://schemas.openxmlformats.org/drawingml/2006/main" xmlns:r="http://schemas.openxmlformats.org/officeDocument/2006/relationships" xmlns:p="http://schemas.openxmlformats.org/presentationml/2006/main">
  <p:tag name="DVSHAPEID" val="HYqLfsC0UV7PU38uOg0ggB"/>
</p:tagLst>
</file>

<file path=ppt/tags/tag88.xml><?xml version="1.0" encoding="utf-8"?>
<p:tagLst xmlns:a="http://schemas.openxmlformats.org/drawingml/2006/main" xmlns:r="http://schemas.openxmlformats.org/officeDocument/2006/relationships" xmlns:p="http://schemas.openxmlformats.org/presentationml/2006/main">
  <p:tag name="DVSHAPEID" val="JqKk61tHlGipoDQjWALs3x"/>
</p:tagLst>
</file>

<file path=ppt/tags/tag89.xml><?xml version="1.0" encoding="utf-8"?>
<p:tagLst xmlns:a="http://schemas.openxmlformats.org/drawingml/2006/main" xmlns:r="http://schemas.openxmlformats.org/officeDocument/2006/relationships" xmlns:p="http://schemas.openxmlformats.org/presentationml/2006/main">
  <p:tag name="DVSHAPEID" val="TLOiaErAYvi5fZ1VlBwczr"/>
</p:tagLst>
</file>

<file path=ppt/tags/tag90.xml><?xml version="1.0" encoding="utf-8"?>
<p:tagLst xmlns:a="http://schemas.openxmlformats.org/drawingml/2006/main" xmlns:r="http://schemas.openxmlformats.org/officeDocument/2006/relationships" xmlns:p="http://schemas.openxmlformats.org/presentationml/2006/main">
  <p:tag name="DVSHAPEID" val="xvEvDukqvOxbxYvOROgLHM"/>
</p:tagLst>
</file>

<file path=ppt/tags/tag91.xml><?xml version="1.0" encoding="utf-8"?>
<p:tagLst xmlns:a="http://schemas.openxmlformats.org/drawingml/2006/main" xmlns:r="http://schemas.openxmlformats.org/officeDocument/2006/relationships" xmlns:p="http://schemas.openxmlformats.org/presentationml/2006/main">
  <p:tag name="DVSHAPEID" val="6joQi1f9VRYrejEE1WfyZu"/>
</p:tagLst>
</file>

<file path=ppt/tags/tag92.xml><?xml version="1.0" encoding="utf-8"?>
<p:tagLst xmlns:a="http://schemas.openxmlformats.org/drawingml/2006/main" xmlns:r="http://schemas.openxmlformats.org/officeDocument/2006/relationships" xmlns:p="http://schemas.openxmlformats.org/presentationml/2006/main">
  <p:tag name="DVSHAPEID" val="y3s2pwJIWNJKol7McialSG"/>
</p:tagLst>
</file>

<file path=ppt/tags/tag93.xml><?xml version="1.0" encoding="utf-8"?>
<p:tagLst xmlns:a="http://schemas.openxmlformats.org/drawingml/2006/main" xmlns:r="http://schemas.openxmlformats.org/officeDocument/2006/relationships" xmlns:p="http://schemas.openxmlformats.org/presentationml/2006/main">
  <p:tag name="DVSHAPEID" val="d5JbadNjv9MBLkofBIqdUa"/>
</p:tagLst>
</file>

<file path=ppt/tags/tag94.xml><?xml version="1.0" encoding="utf-8"?>
<p:tagLst xmlns:a="http://schemas.openxmlformats.org/drawingml/2006/main" xmlns:r="http://schemas.openxmlformats.org/officeDocument/2006/relationships" xmlns:p="http://schemas.openxmlformats.org/presentationml/2006/main">
  <p:tag name="DVSHAPEID" val="IuUjxeKXnECRQmidmwUChA"/>
</p:tagLst>
</file>

<file path=ppt/tags/tag95.xml><?xml version="1.0" encoding="utf-8"?>
<p:tagLst xmlns:a="http://schemas.openxmlformats.org/drawingml/2006/main" xmlns:r="http://schemas.openxmlformats.org/officeDocument/2006/relationships" xmlns:p="http://schemas.openxmlformats.org/presentationml/2006/main">
  <p:tag name="DVSHAPEID" val="YNAMoWHsVEL2nfhQFzyyL8"/>
</p:tagLst>
</file>

<file path=ppt/tags/tag96.xml><?xml version="1.0" encoding="utf-8"?>
<p:tagLst xmlns:a="http://schemas.openxmlformats.org/drawingml/2006/main" xmlns:r="http://schemas.openxmlformats.org/officeDocument/2006/relationships" xmlns:p="http://schemas.openxmlformats.org/presentationml/2006/main">
  <p:tag name="DVSHAPEID" val="ZTu2XnlTjhS8v7ILQOfUIY"/>
</p:tagLst>
</file>

<file path=ppt/tags/tag97.xml><?xml version="1.0" encoding="utf-8"?>
<p:tagLst xmlns:a="http://schemas.openxmlformats.org/drawingml/2006/main" xmlns:r="http://schemas.openxmlformats.org/officeDocument/2006/relationships" xmlns:p="http://schemas.openxmlformats.org/presentationml/2006/main">
  <p:tag name="DVSHAPEID" val="5NY2WvQl4JOPNGhlZk71lu"/>
</p:tagLst>
</file>

<file path=ppt/tags/tag98.xml><?xml version="1.0" encoding="utf-8"?>
<p:tagLst xmlns:a="http://schemas.openxmlformats.org/drawingml/2006/main" xmlns:r="http://schemas.openxmlformats.org/officeDocument/2006/relationships" xmlns:p="http://schemas.openxmlformats.org/presentationml/2006/main">
  <p:tag name="DVSHAPEID" val="9fJ98UIKjRp1OH3UqP3Yd9"/>
</p:tagLst>
</file>

<file path=ppt/tags/tag99.xml><?xml version="1.0" encoding="utf-8"?>
<p:tagLst xmlns:a="http://schemas.openxmlformats.org/drawingml/2006/main" xmlns:r="http://schemas.openxmlformats.org/officeDocument/2006/relationships" xmlns:p="http://schemas.openxmlformats.org/presentationml/2006/main">
  <p:tag name="DVSHAPEID" val="jGk2tuOVNHDBDJiNnWCjqX"/>
</p:tagLst>
</file>

<file path=ppt/tags/tag100.xml><?xml version="1.0" encoding="utf-8"?>
<p:tagLst xmlns:a="http://schemas.openxmlformats.org/drawingml/2006/main" xmlns:r="http://schemas.openxmlformats.org/officeDocument/2006/relationships" xmlns:p="http://schemas.openxmlformats.org/presentationml/2006/main">
  <p:tag name="DVSHAPEID" val="qMRAi4TiYmg0V3P5reVn3I"/>
</p:tagLst>
</file>

<file path=ppt/tags/tag101.xml><?xml version="1.0" encoding="utf-8"?>
<p:tagLst xmlns:a="http://schemas.openxmlformats.org/drawingml/2006/main" xmlns:r="http://schemas.openxmlformats.org/officeDocument/2006/relationships" xmlns:p="http://schemas.openxmlformats.org/presentationml/2006/main">
  <p:tag name="DVSHAPEID" val="od3jBCr6lUImgxaTbK1vIg"/>
</p:tagLst>
</file>

<file path=ppt/tags/tag102.xml><?xml version="1.0" encoding="utf-8"?>
<p:tagLst xmlns:a="http://schemas.openxmlformats.org/drawingml/2006/main" xmlns:r="http://schemas.openxmlformats.org/officeDocument/2006/relationships" xmlns:p="http://schemas.openxmlformats.org/presentationml/2006/main">
  <p:tag name="DVSHAPEID" val="kCOfYivon2THoEwYsgQR1m"/>
</p:tagLst>
</file>

<file path=ppt/tags/tag103.xml><?xml version="1.0" encoding="utf-8"?>
<p:tagLst xmlns:a="http://schemas.openxmlformats.org/drawingml/2006/main" xmlns:r="http://schemas.openxmlformats.org/officeDocument/2006/relationships" xmlns:p="http://schemas.openxmlformats.org/presentationml/2006/main">
  <p:tag name="DVSHAPEID" val="hyNhUx2blyZ7SqvmE8BXwG"/>
</p:tagLst>
</file>

<file path=ppt/tags/tag104.xml><?xml version="1.0" encoding="utf-8"?>
<p:tagLst xmlns:a="http://schemas.openxmlformats.org/drawingml/2006/main" xmlns:r="http://schemas.openxmlformats.org/officeDocument/2006/relationships" xmlns:p="http://schemas.openxmlformats.org/presentationml/2006/main">
  <p:tag name="DVSHAPEID" val="sy8wmchKEReYlfrGnXmcHk"/>
</p:tagLst>
</file>

<file path=ppt/tags/tag105.xml><?xml version="1.0" encoding="utf-8"?>
<p:tagLst xmlns:a="http://schemas.openxmlformats.org/drawingml/2006/main" xmlns:r="http://schemas.openxmlformats.org/officeDocument/2006/relationships" xmlns:p="http://schemas.openxmlformats.org/presentationml/2006/main">
  <p:tag name="DVSHAPEID" val="IgM6t5CHg4PB5f8obPTAU8"/>
</p:tagLst>
</file>

<file path=ppt/tags/tag106.xml><?xml version="1.0" encoding="utf-8"?>
<p:tagLst xmlns:a="http://schemas.openxmlformats.org/drawingml/2006/main" xmlns:r="http://schemas.openxmlformats.org/officeDocument/2006/relationships" xmlns:p="http://schemas.openxmlformats.org/presentationml/2006/main">
  <p:tag name="DVSHAPEID" val="TT5gVXLEAkY8QSKgJc7WAa"/>
</p:tagLst>
</file>

<file path=ppt/tags/tag107.xml><?xml version="1.0" encoding="utf-8"?>
<p:tagLst xmlns:a="http://schemas.openxmlformats.org/drawingml/2006/main" xmlns:r="http://schemas.openxmlformats.org/officeDocument/2006/relationships" xmlns:p="http://schemas.openxmlformats.org/presentationml/2006/main">
  <p:tag name="DVSHAPEID" val="9J9byYLwi6qznS0daFWCtv"/>
</p:tagLst>
</file>

<file path=ppt/tags/tag108.xml><?xml version="1.0" encoding="utf-8"?>
<p:tagLst xmlns:a="http://schemas.openxmlformats.org/drawingml/2006/main" xmlns:r="http://schemas.openxmlformats.org/officeDocument/2006/relationships" xmlns:p="http://schemas.openxmlformats.org/presentationml/2006/main">
  <p:tag name="DVSECTIONID" val="shjA0pp6C6KhMaAIafcH8l"/>
</p:tagLst>
</file>

<file path=ppt/tags/tag109.xml><?xml version="1.0" encoding="utf-8"?>
<p:tagLst xmlns:a="http://schemas.openxmlformats.org/drawingml/2006/main" xmlns:r="http://schemas.openxmlformats.org/officeDocument/2006/relationships" xmlns:p="http://schemas.openxmlformats.org/presentationml/2006/main">
  <p:tag name="DVSHAPEID" val="TShWexiyEtUb8oZEIqDNF3"/>
</p:tagLst>
</file>

<file path=ppt/tags/tag110.xml><?xml version="1.0" encoding="utf-8"?>
<p:tagLst xmlns:a="http://schemas.openxmlformats.org/drawingml/2006/main" xmlns:r="http://schemas.openxmlformats.org/officeDocument/2006/relationships" xmlns:p="http://schemas.openxmlformats.org/presentationml/2006/main">
  <p:tag name="DVSHAPEID" val="loBMawEbFvucKUPx9vnoNy"/>
</p:tagLst>
</file>

<file path=ppt/tags/tag111.xml><?xml version="1.0" encoding="utf-8"?>
<p:tagLst xmlns:a="http://schemas.openxmlformats.org/drawingml/2006/main" xmlns:r="http://schemas.openxmlformats.org/officeDocument/2006/relationships" xmlns:p="http://schemas.openxmlformats.org/presentationml/2006/main">
  <p:tag name="DVSHAPEID" val="nJOP8nC2SDjPxTlrnLUsOo"/>
</p:tagLst>
</file>

<file path=ppt/tags/tag112.xml><?xml version="1.0" encoding="utf-8"?>
<p:tagLst xmlns:a="http://schemas.openxmlformats.org/drawingml/2006/main" xmlns:r="http://schemas.openxmlformats.org/officeDocument/2006/relationships" xmlns:p="http://schemas.openxmlformats.org/presentationml/2006/main">
  <p:tag name="DVSHAPEID" val="HWE5Pbh8pggN0RXkohzCCQ"/>
</p:tagLst>
</file>

<file path=ppt/tags/tag113.xml><?xml version="1.0" encoding="utf-8"?>
<p:tagLst xmlns:a="http://schemas.openxmlformats.org/drawingml/2006/main" xmlns:r="http://schemas.openxmlformats.org/officeDocument/2006/relationships" xmlns:p="http://schemas.openxmlformats.org/presentationml/2006/main">
  <p:tag name="DVSHAPEID" val="TUmWbH8BtkJZ2Sb2yqLKe2"/>
</p:tagLst>
</file>

<file path=ppt/tags/tag114.xml><?xml version="1.0" encoding="utf-8"?>
<p:tagLst xmlns:a="http://schemas.openxmlformats.org/drawingml/2006/main" xmlns:r="http://schemas.openxmlformats.org/officeDocument/2006/relationships" xmlns:p="http://schemas.openxmlformats.org/presentationml/2006/main">
  <p:tag name="DVSHAPEID" val="yKStu2nDTbLQ3JITZA0NNW"/>
</p:tagLst>
</file>

<file path=ppt/tags/tag115.xml><?xml version="1.0" encoding="utf-8"?>
<p:tagLst xmlns:a="http://schemas.openxmlformats.org/drawingml/2006/main" xmlns:r="http://schemas.openxmlformats.org/officeDocument/2006/relationships" xmlns:p="http://schemas.openxmlformats.org/presentationml/2006/main">
  <p:tag name="DVSECTIONID" val="0zLlj3vDwT4wwh3MOShPnC"/>
</p:tagLst>
</file>

<file path=ppt/tags/tag116.xml><?xml version="1.0" encoding="utf-8"?>
<p:tagLst xmlns:a="http://schemas.openxmlformats.org/drawingml/2006/main" xmlns:r="http://schemas.openxmlformats.org/officeDocument/2006/relationships" xmlns:p="http://schemas.openxmlformats.org/presentationml/2006/main">
  <p:tag name="DVSHAPEID" val="31O59lJ8RSCRmC3Id5eQry"/>
</p:tagLst>
</file>

<file path=ppt/tags/tag117.xml><?xml version="1.0" encoding="utf-8"?>
<p:tagLst xmlns:a="http://schemas.openxmlformats.org/drawingml/2006/main" xmlns:r="http://schemas.openxmlformats.org/officeDocument/2006/relationships" xmlns:p="http://schemas.openxmlformats.org/presentationml/2006/main">
  <p:tag name="DVSHAPEID" val="dcPrjFrbKqeCHREpT1UKkS"/>
</p:tagLst>
</file>

<file path=ppt/tags/tag118.xml><?xml version="1.0" encoding="utf-8"?>
<p:tagLst xmlns:a="http://schemas.openxmlformats.org/drawingml/2006/main" xmlns:r="http://schemas.openxmlformats.org/officeDocument/2006/relationships" xmlns:p="http://schemas.openxmlformats.org/presentationml/2006/main">
  <p:tag name="DVSHAPEID" val="dcn6PhnUzWvvNCgH13GG8c"/>
</p:tagLst>
</file>

<file path=ppt/tags/tag119.xml><?xml version="1.0" encoding="utf-8"?>
<p:tagLst xmlns:a="http://schemas.openxmlformats.org/drawingml/2006/main" xmlns:r="http://schemas.openxmlformats.org/officeDocument/2006/relationships" xmlns:p="http://schemas.openxmlformats.org/presentationml/2006/main">
  <p:tag name="DVSHAPEID" val="CKUc3NccWGdkYD4dPaNQQi"/>
</p:tagLst>
</file>

<file path=ppt/tags/tag120.xml><?xml version="1.0" encoding="utf-8"?>
<p:tagLst xmlns:a="http://schemas.openxmlformats.org/drawingml/2006/main" xmlns:r="http://schemas.openxmlformats.org/officeDocument/2006/relationships" xmlns:p="http://schemas.openxmlformats.org/presentationml/2006/main">
  <p:tag name="DVSHAPEID" val="7b328bZQ3EK0zDbDdzHm0O"/>
</p:tagLst>
</file>

<file path=ppt/tags/tag121.xml><?xml version="1.0" encoding="utf-8"?>
<p:tagLst xmlns:a="http://schemas.openxmlformats.org/drawingml/2006/main" xmlns:r="http://schemas.openxmlformats.org/officeDocument/2006/relationships" xmlns:p="http://schemas.openxmlformats.org/presentationml/2006/main">
  <p:tag name="DVSECTIONID" val="xgrh9g36oRv7hJPF5lBZAQ"/>
</p:tagLst>
</file>

<file path=ppt/tags/tag122.xml><?xml version="1.0" encoding="utf-8"?>
<p:tagLst xmlns:a="http://schemas.openxmlformats.org/drawingml/2006/main" xmlns:r="http://schemas.openxmlformats.org/officeDocument/2006/relationships" xmlns:p="http://schemas.openxmlformats.org/presentationml/2006/main">
  <p:tag name="DVSHAPEID" val="htDDDOewSilkCJ81F0d5Cz"/>
</p:tagLst>
</file>

<file path=ppt/tags/tag123.xml><?xml version="1.0" encoding="utf-8"?>
<p:tagLst xmlns:a="http://schemas.openxmlformats.org/drawingml/2006/main" xmlns:r="http://schemas.openxmlformats.org/officeDocument/2006/relationships" xmlns:p="http://schemas.openxmlformats.org/presentationml/2006/main">
  <p:tag name="DVSHAPEID" val="zY3r1cXe8uhiUApvyaBxLs"/>
</p:tagLst>
</file>

<file path=ppt/tags/tag124.xml><?xml version="1.0" encoding="utf-8"?>
<p:tagLst xmlns:a="http://schemas.openxmlformats.org/drawingml/2006/main" xmlns:r="http://schemas.openxmlformats.org/officeDocument/2006/relationships" xmlns:p="http://schemas.openxmlformats.org/presentationml/2006/main">
  <p:tag name="DVSHAPEID" val="Ef0sucUG9UcHTFzbN2zD9R"/>
</p:tagLst>
</file>

<file path=ppt/tags/tag125.xml><?xml version="1.0" encoding="utf-8"?>
<p:tagLst xmlns:a="http://schemas.openxmlformats.org/drawingml/2006/main" xmlns:r="http://schemas.openxmlformats.org/officeDocument/2006/relationships" xmlns:p="http://schemas.openxmlformats.org/presentationml/2006/main">
  <p:tag name="DVSHAPEID" val="2kOyB9s2t5O7jNryIKkrkm"/>
</p:tagLst>
</file>

<file path=ppt/tags/tag126.xml><?xml version="1.0" encoding="utf-8"?>
<p:tagLst xmlns:a="http://schemas.openxmlformats.org/drawingml/2006/main" xmlns:r="http://schemas.openxmlformats.org/officeDocument/2006/relationships" xmlns:p="http://schemas.openxmlformats.org/presentationml/2006/main">
  <p:tag name="DVSHAPEID" val="6cHJWnnzY7iNcFDVAKe7q7"/>
</p:tagLst>
</file>

<file path=ppt/tags/tag127.xml><?xml version="1.0" encoding="utf-8"?>
<p:tagLst xmlns:a="http://schemas.openxmlformats.org/drawingml/2006/main" xmlns:r="http://schemas.openxmlformats.org/officeDocument/2006/relationships" xmlns:p="http://schemas.openxmlformats.org/presentationml/2006/main">
  <p:tag name="DVSECTIONID" val="dfEiEnqkqjYn2vT2TeAqvc"/>
</p:tagLst>
</file>

<file path=ppt/tags/tag128.xml><?xml version="1.0" encoding="utf-8"?>
<p:tagLst xmlns:a="http://schemas.openxmlformats.org/drawingml/2006/main" xmlns:r="http://schemas.openxmlformats.org/officeDocument/2006/relationships" xmlns:p="http://schemas.openxmlformats.org/presentationml/2006/main">
  <p:tag name="DVSHAPEID" val="TMmLKekOjIwGeCRSd5EU6G"/>
</p:tagLst>
</file>

<file path=ppt/tags/tag129.xml><?xml version="1.0" encoding="utf-8"?>
<p:tagLst xmlns:a="http://schemas.openxmlformats.org/drawingml/2006/main" xmlns:r="http://schemas.openxmlformats.org/officeDocument/2006/relationships" xmlns:p="http://schemas.openxmlformats.org/presentationml/2006/main">
  <p:tag name="DVSHAPEID" val="OwBLUMazcdVYiVnaC8f9OA"/>
</p:tagLst>
</file>

<file path=ppt/tags/tag130.xml><?xml version="1.0" encoding="utf-8"?>
<p:tagLst xmlns:a="http://schemas.openxmlformats.org/drawingml/2006/main" xmlns:r="http://schemas.openxmlformats.org/officeDocument/2006/relationships" xmlns:p="http://schemas.openxmlformats.org/presentationml/2006/main">
  <p:tag name="DVSHAPEID" val="gwr14Ix9sw0dXQaYjxEJvj"/>
</p:tagLst>
</file>

<file path=ppt/tags/tag131.xml><?xml version="1.0" encoding="utf-8"?>
<p:tagLst xmlns:a="http://schemas.openxmlformats.org/drawingml/2006/main" xmlns:r="http://schemas.openxmlformats.org/officeDocument/2006/relationships" xmlns:p="http://schemas.openxmlformats.org/presentationml/2006/main">
  <p:tag name="DVSHAPEID" val="LfjWu3svEXRdf5kTIr22Lo"/>
</p:tagLst>
</file>

<file path=ppt/tags/tag132.xml><?xml version="1.0" encoding="utf-8"?>
<p:tagLst xmlns:a="http://schemas.openxmlformats.org/drawingml/2006/main" xmlns:r="http://schemas.openxmlformats.org/officeDocument/2006/relationships" xmlns:p="http://schemas.openxmlformats.org/presentationml/2006/main">
  <p:tag name="DVSHAPEID" val="Y5XxZDOHv54WKbH7duHWR2"/>
</p:tagLst>
</file>

<file path=ppt/tags/tag133.xml><?xml version="1.0" encoding="utf-8"?>
<p:tagLst xmlns:a="http://schemas.openxmlformats.org/drawingml/2006/main" xmlns:r="http://schemas.openxmlformats.org/officeDocument/2006/relationships" xmlns:p="http://schemas.openxmlformats.org/presentationml/2006/main">
  <p:tag name="DVSECTIONID" val="1p0jX9MVdo2G2cDRBFF3rb"/>
</p:tagLst>
</file>

<file path=ppt/tags/tag134.xml><?xml version="1.0" encoding="utf-8"?>
<p:tagLst xmlns:a="http://schemas.openxmlformats.org/drawingml/2006/main" xmlns:r="http://schemas.openxmlformats.org/officeDocument/2006/relationships" xmlns:p="http://schemas.openxmlformats.org/presentationml/2006/main">
  <p:tag name="DVSHAPEID" val="lKA5EqPcHsymgeZX3OHXsM"/>
</p:tagLst>
</file>

<file path=ppt/tags/tag135.xml><?xml version="1.0" encoding="utf-8"?>
<p:tagLst xmlns:a="http://schemas.openxmlformats.org/drawingml/2006/main" xmlns:r="http://schemas.openxmlformats.org/officeDocument/2006/relationships" xmlns:p="http://schemas.openxmlformats.org/presentationml/2006/main">
  <p:tag name="DVSHAPEID" val="9jk8bAexlOwVJcXTZoRinB"/>
</p:tagLst>
</file>

<file path=ppt/tags/tag136.xml><?xml version="1.0" encoding="utf-8"?>
<p:tagLst xmlns:a="http://schemas.openxmlformats.org/drawingml/2006/main" xmlns:r="http://schemas.openxmlformats.org/officeDocument/2006/relationships" xmlns:p="http://schemas.openxmlformats.org/presentationml/2006/main">
  <p:tag name="DVSHAPEID" val="ooVt8gqSfUAyBgLwffY97J"/>
</p:tagLst>
</file>

<file path=ppt/tags/tag137.xml><?xml version="1.0" encoding="utf-8"?>
<p:tagLst xmlns:a="http://schemas.openxmlformats.org/drawingml/2006/main" xmlns:r="http://schemas.openxmlformats.org/officeDocument/2006/relationships" xmlns:p="http://schemas.openxmlformats.org/presentationml/2006/main">
  <p:tag name="DVSHAPEID" val="PkuMZaPi59pxUWdHrX6tzC"/>
</p:tagLst>
</file>

<file path=ppt/tags/tag138.xml><?xml version="1.0" encoding="utf-8"?>
<p:tagLst xmlns:a="http://schemas.openxmlformats.org/drawingml/2006/main" xmlns:r="http://schemas.openxmlformats.org/officeDocument/2006/relationships" xmlns:p="http://schemas.openxmlformats.org/presentationml/2006/main">
  <p:tag name="DVSECTIONID" val="9THkL3smp9l0efhkqgyu5z"/>
</p:tagLst>
</file>

<file path=ppt/tags/tag139.xml><?xml version="1.0" encoding="utf-8"?>
<p:tagLst xmlns:a="http://schemas.openxmlformats.org/drawingml/2006/main" xmlns:r="http://schemas.openxmlformats.org/officeDocument/2006/relationships" xmlns:p="http://schemas.openxmlformats.org/presentationml/2006/main">
  <p:tag name="DVSHAPEID" val="lbBG8s9CjeuFyAZmgg3WPq"/>
</p:tagLst>
</file>

<file path=ppt/tags/tag140.xml><?xml version="1.0" encoding="utf-8"?>
<p:tagLst xmlns:a="http://schemas.openxmlformats.org/drawingml/2006/main" xmlns:r="http://schemas.openxmlformats.org/officeDocument/2006/relationships" xmlns:p="http://schemas.openxmlformats.org/presentationml/2006/main">
  <p:tag name="DVSHAPEID" val="93mPixN02E9cZjai1m9tPa"/>
</p:tagLst>
</file>

<file path=ppt/tags/tag141.xml><?xml version="1.0" encoding="utf-8"?>
<p:tagLst xmlns:a="http://schemas.openxmlformats.org/drawingml/2006/main" xmlns:r="http://schemas.openxmlformats.org/officeDocument/2006/relationships" xmlns:p="http://schemas.openxmlformats.org/presentationml/2006/main">
  <p:tag name="DVSHAPEID" val="3enDI5HQpDNU1ykjaBOjbQ"/>
</p:tagLst>
</file>

<file path=ppt/tags/tag142.xml><?xml version="1.0" encoding="utf-8"?>
<p:tagLst xmlns:a="http://schemas.openxmlformats.org/drawingml/2006/main" xmlns:r="http://schemas.openxmlformats.org/officeDocument/2006/relationships" xmlns:p="http://schemas.openxmlformats.org/presentationml/2006/main">
  <p:tag name="DVSHAPEID" val="vlAFbXfGMlAY07rFOHjcew"/>
</p:tagLst>
</file>

<file path=ppt/tags/tag143.xml><?xml version="1.0" encoding="utf-8"?>
<p:tagLst xmlns:a="http://schemas.openxmlformats.org/drawingml/2006/main" xmlns:r="http://schemas.openxmlformats.org/officeDocument/2006/relationships" xmlns:p="http://schemas.openxmlformats.org/presentationml/2006/main">
  <p:tag name="DVSHAPEID" val="p5iBYIcxEwZdJ122UJBIQr"/>
</p:tagLst>
</file>

<file path=ppt/tags/tag144.xml><?xml version="1.0" encoding="utf-8"?>
<p:tagLst xmlns:a="http://schemas.openxmlformats.org/drawingml/2006/main" xmlns:r="http://schemas.openxmlformats.org/officeDocument/2006/relationships" xmlns:p="http://schemas.openxmlformats.org/presentationml/2006/main">
  <p:tag name="DVSECTIONID" val="klsHp2CUKrLPg7CCnItQZS"/>
</p:tagLst>
</file>

<file path=ppt/tags/tag145.xml><?xml version="1.0" encoding="utf-8"?>
<p:tagLst xmlns:a="http://schemas.openxmlformats.org/drawingml/2006/main" xmlns:r="http://schemas.openxmlformats.org/officeDocument/2006/relationships" xmlns:p="http://schemas.openxmlformats.org/presentationml/2006/main">
  <p:tag name="DVSHAPEID" val="j2ycRuN7ZYBZWvnzYwueH4"/>
</p:tagLst>
</file>

<file path=ppt/tags/tag146.xml><?xml version="1.0" encoding="utf-8"?>
<p:tagLst xmlns:a="http://schemas.openxmlformats.org/drawingml/2006/main" xmlns:r="http://schemas.openxmlformats.org/officeDocument/2006/relationships" xmlns:p="http://schemas.openxmlformats.org/presentationml/2006/main">
  <p:tag name="DVSHAPEID" val="ZMoqDMNABvFXLf3MQHKwx0"/>
</p:tagLst>
</file>

<file path=ppt/tags/tag147.xml><?xml version="1.0" encoding="utf-8"?>
<p:tagLst xmlns:a="http://schemas.openxmlformats.org/drawingml/2006/main" xmlns:r="http://schemas.openxmlformats.org/officeDocument/2006/relationships" xmlns:p="http://schemas.openxmlformats.org/presentationml/2006/main">
  <p:tag name="DVSHAPEID" val="BJ5wEkK4eCJf3LNrR0jpn6"/>
</p:tagLst>
</file>

<file path=ppt/tags/tag148.xml><?xml version="1.0" encoding="utf-8"?>
<p:tagLst xmlns:a="http://schemas.openxmlformats.org/drawingml/2006/main" xmlns:r="http://schemas.openxmlformats.org/officeDocument/2006/relationships" xmlns:p="http://schemas.openxmlformats.org/presentationml/2006/main">
  <p:tag name="DVSHAPEID" val="jYJ8wcFNtaxYbEk67sQxh3"/>
</p:tagLst>
</file>

<file path=ppt/tags/tag149.xml><?xml version="1.0" encoding="utf-8"?>
<p:tagLst xmlns:a="http://schemas.openxmlformats.org/drawingml/2006/main" xmlns:r="http://schemas.openxmlformats.org/officeDocument/2006/relationships" xmlns:p="http://schemas.openxmlformats.org/presentationml/2006/main">
  <p:tag name="DVSHAPEID" val="ewbiZpQKc7Duq7NwOxor8z"/>
</p:tagLst>
</file>

<file path=ppt/tags/tag150.xml><?xml version="1.0" encoding="utf-8"?>
<p:tagLst xmlns:a="http://schemas.openxmlformats.org/drawingml/2006/main" xmlns:r="http://schemas.openxmlformats.org/officeDocument/2006/relationships" xmlns:p="http://schemas.openxmlformats.org/presentationml/2006/main">
  <p:tag name="DVSHAPEID" val="I5z86LTRyQPfKdWedgWJXp"/>
</p:tagLst>
</file>

<file path=ppt/tags/tag151.xml><?xml version="1.0" encoding="utf-8"?>
<p:tagLst xmlns:a="http://schemas.openxmlformats.org/drawingml/2006/main" xmlns:r="http://schemas.openxmlformats.org/officeDocument/2006/relationships" xmlns:p="http://schemas.openxmlformats.org/presentationml/2006/main">
  <p:tag name="DVSHAPEID" val="lGediBEi8QVFO6IQi5QlzM"/>
</p:tagLst>
</file>

<file path=ppt/tags/tag152.xml><?xml version="1.0" encoding="utf-8"?>
<p:tagLst xmlns:a="http://schemas.openxmlformats.org/drawingml/2006/main" xmlns:r="http://schemas.openxmlformats.org/officeDocument/2006/relationships" xmlns:p="http://schemas.openxmlformats.org/presentationml/2006/main">
  <p:tag name="DVSHAPEID" val="FbmAzAk8upBjJTUTsidgHY"/>
</p:tagLst>
</file>

<file path=ppt/tags/tag153.xml><?xml version="1.0" encoding="utf-8"?>
<p:tagLst xmlns:a="http://schemas.openxmlformats.org/drawingml/2006/main" xmlns:r="http://schemas.openxmlformats.org/officeDocument/2006/relationships" xmlns:p="http://schemas.openxmlformats.org/presentationml/2006/main">
  <p:tag name="DVSHAPEID" val="k5oPvmXRTCQy03QI13X0lw"/>
</p:tagLst>
</file>

<file path=ppt/tags/tag154.xml><?xml version="1.0" encoding="utf-8"?>
<p:tagLst xmlns:a="http://schemas.openxmlformats.org/drawingml/2006/main" xmlns:r="http://schemas.openxmlformats.org/officeDocument/2006/relationships" xmlns:p="http://schemas.openxmlformats.org/presentationml/2006/main">
  <p:tag name="DVSECTIONID" val="l2XnzhfovW6zylR4DqJupU"/>
</p:tagLst>
</file>

<file path=ppt/tags/tag155.xml><?xml version="1.0" encoding="utf-8"?>
<p:tagLst xmlns:a="http://schemas.openxmlformats.org/drawingml/2006/main" xmlns:r="http://schemas.openxmlformats.org/officeDocument/2006/relationships" xmlns:p="http://schemas.openxmlformats.org/presentationml/2006/main">
  <p:tag name="DVSHAPEID" val="3vnOWpCx8i4HRhbJ4XaCvY"/>
</p:tagLst>
</file>

<file path=ppt/tags/tag156.xml><?xml version="1.0" encoding="utf-8"?>
<p:tagLst xmlns:a="http://schemas.openxmlformats.org/drawingml/2006/main" xmlns:r="http://schemas.openxmlformats.org/officeDocument/2006/relationships" xmlns:p="http://schemas.openxmlformats.org/presentationml/2006/main">
  <p:tag name="DVSHAPEID" val="saSR2Jh9jHCO1TsHqyeltx"/>
</p:tagLst>
</file>

<file path=ppt/tags/tag157.xml><?xml version="1.0" encoding="utf-8"?>
<p:tagLst xmlns:a="http://schemas.openxmlformats.org/drawingml/2006/main" xmlns:r="http://schemas.openxmlformats.org/officeDocument/2006/relationships" xmlns:p="http://schemas.openxmlformats.org/presentationml/2006/main">
  <p:tag name="DVSHAPEID" val="tjczxhZZPJ042cW5nTgYZm"/>
</p:tagLst>
</file>

<file path=ppt/tags/tag158.xml><?xml version="1.0" encoding="utf-8"?>
<p:tagLst xmlns:a="http://schemas.openxmlformats.org/drawingml/2006/main" xmlns:r="http://schemas.openxmlformats.org/officeDocument/2006/relationships" xmlns:p="http://schemas.openxmlformats.org/presentationml/2006/main">
  <p:tag name="DVSHAPEID" val="42ghgnxCnauVGzFtbZajST"/>
</p:tagLst>
</file>

<file path=ppt/tags/tag159.xml><?xml version="1.0" encoding="utf-8"?>
<p:tagLst xmlns:a="http://schemas.openxmlformats.org/drawingml/2006/main" xmlns:r="http://schemas.openxmlformats.org/officeDocument/2006/relationships" xmlns:p="http://schemas.openxmlformats.org/presentationml/2006/main">
  <p:tag name="DVSHAPEID" val="NWRgKlal4vy7f9if1BsclP"/>
</p:tagLst>
</file>

<file path=ppt/tags/tag160.xml><?xml version="1.0" encoding="utf-8"?>
<p:tagLst xmlns:a="http://schemas.openxmlformats.org/drawingml/2006/main" xmlns:r="http://schemas.openxmlformats.org/officeDocument/2006/relationships" xmlns:p="http://schemas.openxmlformats.org/presentationml/2006/main">
  <p:tag name="DVSHAPEID" val="z7vnqTHhNFuafjq0Ccr26Z"/>
</p:tagLst>
</file>

<file path=ppt/tags/tag161.xml><?xml version="1.0" encoding="utf-8"?>
<p:tagLst xmlns:a="http://schemas.openxmlformats.org/drawingml/2006/main" xmlns:r="http://schemas.openxmlformats.org/officeDocument/2006/relationships" xmlns:p="http://schemas.openxmlformats.org/presentationml/2006/main">
  <p:tag name="DVSHAPEID" val="mzkvaVYzRFyYmKLnVhDNHS"/>
</p:tagLst>
</file>

<file path=ppt/tags/tag162.xml><?xml version="1.0" encoding="utf-8"?>
<p:tagLst xmlns:a="http://schemas.openxmlformats.org/drawingml/2006/main" xmlns:r="http://schemas.openxmlformats.org/officeDocument/2006/relationships" xmlns:p="http://schemas.openxmlformats.org/presentationml/2006/main">
  <p:tag name="DVSHAPEID" val="C4UZP0YgKjJAKV3UJMjeOO"/>
</p:tagLst>
</file>

<file path=ppt/tags/tag163.xml><?xml version="1.0" encoding="utf-8"?>
<p:tagLst xmlns:a="http://schemas.openxmlformats.org/drawingml/2006/main" xmlns:r="http://schemas.openxmlformats.org/officeDocument/2006/relationships" xmlns:p="http://schemas.openxmlformats.org/presentationml/2006/main">
  <p:tag name="DVSHAPEID" val="CgXGefgaojhtXfBb6XABUf"/>
</p:tagLst>
</file>

<file path=ppt/tags/tag164.xml><?xml version="1.0" encoding="utf-8"?>
<p:tagLst xmlns:a="http://schemas.openxmlformats.org/drawingml/2006/main" xmlns:r="http://schemas.openxmlformats.org/officeDocument/2006/relationships" xmlns:p="http://schemas.openxmlformats.org/presentationml/2006/main">
  <p:tag name="DVSECTIONID" val="eoYaINSP0eAs0qJ1slFlVO"/>
</p:tagLst>
</file>

<file path=ppt/tags/tag165.xml><?xml version="1.0" encoding="utf-8"?>
<p:tagLst xmlns:a="http://schemas.openxmlformats.org/drawingml/2006/main" xmlns:r="http://schemas.openxmlformats.org/officeDocument/2006/relationships" xmlns:p="http://schemas.openxmlformats.org/presentationml/2006/main">
  <p:tag name="DVSHAPEID" val="eLZPk1xRtt4NrD18LJZAUq"/>
</p:tagLst>
</file>

<file path=ppt/tags/tag166.xml><?xml version="1.0" encoding="utf-8"?>
<p:tagLst xmlns:a="http://schemas.openxmlformats.org/drawingml/2006/main" xmlns:r="http://schemas.openxmlformats.org/officeDocument/2006/relationships" xmlns:p="http://schemas.openxmlformats.org/presentationml/2006/main">
  <p:tag name="DVSHAPEID" val="igYNiyFmEdTn1bGpUfDxPO"/>
</p:tagLst>
</file>

<file path=ppt/tags/tag167.xml><?xml version="1.0" encoding="utf-8"?>
<p:tagLst xmlns:a="http://schemas.openxmlformats.org/drawingml/2006/main" xmlns:r="http://schemas.openxmlformats.org/officeDocument/2006/relationships" xmlns:p="http://schemas.openxmlformats.org/presentationml/2006/main">
  <p:tag name="DVSHAPEID" val="p9NY9XbQCkkOsJRxJZb7OR"/>
</p:tagLst>
</file>

<file path=ppt/tags/tag168.xml><?xml version="1.0" encoding="utf-8"?>
<p:tagLst xmlns:a="http://schemas.openxmlformats.org/drawingml/2006/main" xmlns:r="http://schemas.openxmlformats.org/officeDocument/2006/relationships" xmlns:p="http://schemas.openxmlformats.org/presentationml/2006/main">
  <p:tag name="DVSHAPEID" val="T4BPrmOJXmBuQOZjoIaOBz"/>
</p:tagLst>
</file>

<file path=ppt/tags/tag169.xml><?xml version="1.0" encoding="utf-8"?>
<p:tagLst xmlns:a="http://schemas.openxmlformats.org/drawingml/2006/main" xmlns:r="http://schemas.openxmlformats.org/officeDocument/2006/relationships" xmlns:p="http://schemas.openxmlformats.org/presentationml/2006/main">
  <p:tag name="DVSHAPEID" val="2dIXxnwDlHZyfJmjvO1SnX"/>
</p:tagLst>
</file>

<file path=ppt/tags/tag170.xml><?xml version="1.0" encoding="utf-8"?>
<p:tagLst xmlns:a="http://schemas.openxmlformats.org/drawingml/2006/main" xmlns:r="http://schemas.openxmlformats.org/officeDocument/2006/relationships" xmlns:p="http://schemas.openxmlformats.org/presentationml/2006/main">
  <p:tag name="DVSHAPEID" val="dYS3xpAtW0fk1o7uPrdj1T"/>
</p:tagLst>
</file>

<file path=ppt/tags/tag171.xml><?xml version="1.0" encoding="utf-8"?>
<p:tagLst xmlns:a="http://schemas.openxmlformats.org/drawingml/2006/main" xmlns:r="http://schemas.openxmlformats.org/officeDocument/2006/relationships" xmlns:p="http://schemas.openxmlformats.org/presentationml/2006/main">
  <p:tag name="DVSHAPEID" val="uizfW4cmMIc5ZK5tQ73RLZ"/>
</p:tagLst>
</file>

<file path=ppt/tags/tag172.xml><?xml version="1.0" encoding="utf-8"?>
<p:tagLst xmlns:a="http://schemas.openxmlformats.org/drawingml/2006/main" xmlns:r="http://schemas.openxmlformats.org/officeDocument/2006/relationships" xmlns:p="http://schemas.openxmlformats.org/presentationml/2006/main">
  <p:tag name="DVSHAPEID" val="iUIYc1YAF3WktAuisvhAdx"/>
</p:tagLst>
</file>

<file path=ppt/tags/tag173.xml><?xml version="1.0" encoding="utf-8"?>
<p:tagLst xmlns:a="http://schemas.openxmlformats.org/drawingml/2006/main" xmlns:r="http://schemas.openxmlformats.org/officeDocument/2006/relationships" xmlns:p="http://schemas.openxmlformats.org/presentationml/2006/main">
  <p:tag name="DVSHAPEID" val="8WomomB6fa8vZEwYSanc38"/>
</p:tagLst>
</file>

<file path=ppt/tags/tag174.xml><?xml version="1.0" encoding="utf-8"?>
<p:tagLst xmlns:a="http://schemas.openxmlformats.org/drawingml/2006/main" xmlns:r="http://schemas.openxmlformats.org/officeDocument/2006/relationships" xmlns:p="http://schemas.openxmlformats.org/presentationml/2006/main">
  <p:tag name="DVSHAPEID" val="8FgvZyExzaLLMMAPDCZyOM"/>
</p:tagLst>
</file>

<file path=ppt/tags/tag175.xml><?xml version="1.0" encoding="utf-8"?>
<p:tagLst xmlns:a="http://schemas.openxmlformats.org/drawingml/2006/main" xmlns:r="http://schemas.openxmlformats.org/officeDocument/2006/relationships" xmlns:p="http://schemas.openxmlformats.org/presentationml/2006/main">
  <p:tag name="DVSHAPEID" val="cXAQLtC7c1t0NI5Sm2rHAX"/>
</p:tagLst>
</file>

<file path=ppt/tags/tag176.xml><?xml version="1.0" encoding="utf-8"?>
<p:tagLst xmlns:a="http://schemas.openxmlformats.org/drawingml/2006/main" xmlns:r="http://schemas.openxmlformats.org/officeDocument/2006/relationships" xmlns:p="http://schemas.openxmlformats.org/presentationml/2006/main">
  <p:tag name="DVSECTIONID" val="JGzgKj437utrNzppzrvFWR"/>
</p:tagLst>
</file>

<file path=ppt/tags/tag177.xml><?xml version="1.0" encoding="utf-8"?>
<p:tagLst xmlns:a="http://schemas.openxmlformats.org/drawingml/2006/main" xmlns:r="http://schemas.openxmlformats.org/officeDocument/2006/relationships" xmlns:p="http://schemas.openxmlformats.org/presentationml/2006/main">
  <p:tag name="DVSHAPEID" val="KeRKo3xLdujmtjU9MaUsXK"/>
</p:tagLst>
</file>

<file path=ppt/tags/tag178.xml><?xml version="1.0" encoding="utf-8"?>
<p:tagLst xmlns:a="http://schemas.openxmlformats.org/drawingml/2006/main" xmlns:r="http://schemas.openxmlformats.org/officeDocument/2006/relationships" xmlns:p="http://schemas.openxmlformats.org/presentationml/2006/main">
  <p:tag name="DVSHAPEID" val="hMZRJKfW76becmY15zzrNY"/>
</p:tagLst>
</file>

<file path=ppt/tags/tag179.xml><?xml version="1.0" encoding="utf-8"?>
<p:tagLst xmlns:a="http://schemas.openxmlformats.org/drawingml/2006/main" xmlns:r="http://schemas.openxmlformats.org/officeDocument/2006/relationships" xmlns:p="http://schemas.openxmlformats.org/presentationml/2006/main">
  <p:tag name="DVSHAPEID" val="GqeMXdggM7Z0W4KwjMvhnd"/>
</p:tagLst>
</file>

<file path=ppt/tags/tag180.xml><?xml version="1.0" encoding="utf-8"?>
<p:tagLst xmlns:a="http://schemas.openxmlformats.org/drawingml/2006/main" xmlns:r="http://schemas.openxmlformats.org/officeDocument/2006/relationships" xmlns:p="http://schemas.openxmlformats.org/presentationml/2006/main">
  <p:tag name="DVSHAPEID" val="af6yaL5lTwWj6zDXM2FQj4"/>
</p:tagLst>
</file>

<file path=ppt/tags/tag181.xml><?xml version="1.0" encoding="utf-8"?>
<p:tagLst xmlns:a="http://schemas.openxmlformats.org/drawingml/2006/main" xmlns:r="http://schemas.openxmlformats.org/officeDocument/2006/relationships" xmlns:p="http://schemas.openxmlformats.org/presentationml/2006/main">
  <p:tag name="DVSHAPEID" val="fbpTgygMWwAsfZFp2ubret"/>
</p:tagLst>
</file>

<file path=ppt/tags/tag182.xml><?xml version="1.0" encoding="utf-8"?>
<p:tagLst xmlns:a="http://schemas.openxmlformats.org/drawingml/2006/main" xmlns:r="http://schemas.openxmlformats.org/officeDocument/2006/relationships" xmlns:p="http://schemas.openxmlformats.org/presentationml/2006/main">
  <p:tag name="DVSHAPEID" val="4DYaTm0sBxU60U8guw46zq"/>
</p:tagLst>
</file>

<file path=ppt/tags/tag183.xml><?xml version="1.0" encoding="utf-8"?>
<p:tagLst xmlns:a="http://schemas.openxmlformats.org/drawingml/2006/main" xmlns:r="http://schemas.openxmlformats.org/officeDocument/2006/relationships" xmlns:p="http://schemas.openxmlformats.org/presentationml/2006/main">
  <p:tag name="DVSHAPEID" val="IDkDhmZbERQL7MV5FTMuU3"/>
</p:tagLst>
</file>

<file path=ppt/tags/tag184.xml><?xml version="1.0" encoding="utf-8"?>
<p:tagLst xmlns:a="http://schemas.openxmlformats.org/drawingml/2006/main" xmlns:r="http://schemas.openxmlformats.org/officeDocument/2006/relationships" xmlns:p="http://schemas.openxmlformats.org/presentationml/2006/main">
  <p:tag name="DVSHAPEID" val="y9ZKgL0Fn7TDVkQf4DsqT2"/>
</p:tagLst>
</file>

<file path=ppt/tags/tag185.xml><?xml version="1.0" encoding="utf-8"?>
<p:tagLst xmlns:a="http://schemas.openxmlformats.org/drawingml/2006/main" xmlns:r="http://schemas.openxmlformats.org/officeDocument/2006/relationships" xmlns:p="http://schemas.openxmlformats.org/presentationml/2006/main">
  <p:tag name="DVSHAPEID" val="feNmloRak5vE5aEx6daZuJ"/>
</p:tagLst>
</file>

<file path=ppt/tags/tag186.xml><?xml version="1.0" encoding="utf-8"?>
<p:tagLst xmlns:a="http://schemas.openxmlformats.org/drawingml/2006/main" xmlns:r="http://schemas.openxmlformats.org/officeDocument/2006/relationships" xmlns:p="http://schemas.openxmlformats.org/presentationml/2006/main">
  <p:tag name="DVSECTIONID" val="Z6lrkCXoP4YqFiAr2zKX75"/>
</p:tagLst>
</file>

<file path=ppt/tags/tag187.xml><?xml version="1.0" encoding="utf-8"?>
<p:tagLst xmlns:a="http://schemas.openxmlformats.org/drawingml/2006/main" xmlns:r="http://schemas.openxmlformats.org/officeDocument/2006/relationships" xmlns:p="http://schemas.openxmlformats.org/presentationml/2006/main">
  <p:tag name="DVSHAPEID" val="RtRAfpO81uavTKXUpBNcNO"/>
</p:tagLst>
</file>

<file path=ppt/tags/tag188.xml><?xml version="1.0" encoding="utf-8"?>
<p:tagLst xmlns:a="http://schemas.openxmlformats.org/drawingml/2006/main" xmlns:r="http://schemas.openxmlformats.org/officeDocument/2006/relationships" xmlns:p="http://schemas.openxmlformats.org/presentationml/2006/main">
  <p:tag name="DVSHAPEID" val="8gfFBxxefTywmjvL9slb31"/>
</p:tagLst>
</file>

<file path=ppt/tags/tag189.xml><?xml version="1.0" encoding="utf-8"?>
<p:tagLst xmlns:a="http://schemas.openxmlformats.org/drawingml/2006/main" xmlns:r="http://schemas.openxmlformats.org/officeDocument/2006/relationships" xmlns:p="http://schemas.openxmlformats.org/presentationml/2006/main">
  <p:tag name="DVSHAPEID" val="uzgTzbOzbiV3lAlzOhBMeg"/>
</p:tagLst>
</file>

<file path=ppt/tags/tag190.xml><?xml version="1.0" encoding="utf-8"?>
<p:tagLst xmlns:a="http://schemas.openxmlformats.org/drawingml/2006/main" xmlns:r="http://schemas.openxmlformats.org/officeDocument/2006/relationships" xmlns:p="http://schemas.openxmlformats.org/presentationml/2006/main">
  <p:tag name="DVSHAPEID" val="XnoEpErlQCK6LFoHYlqGHf"/>
</p:tagLst>
</file>

<file path=ppt/tags/tag191.xml><?xml version="1.0" encoding="utf-8"?>
<p:tagLst xmlns:a="http://schemas.openxmlformats.org/drawingml/2006/main" xmlns:r="http://schemas.openxmlformats.org/officeDocument/2006/relationships" xmlns:p="http://schemas.openxmlformats.org/presentationml/2006/main">
  <p:tag name="DVSECTIONID" val="YzCaC2MdPgSSHtVjYs5IFp"/>
</p:tagLst>
</file>

<file path=ppt/tags/tag192.xml><?xml version="1.0" encoding="utf-8"?>
<p:tagLst xmlns:a="http://schemas.openxmlformats.org/drawingml/2006/main" xmlns:r="http://schemas.openxmlformats.org/officeDocument/2006/relationships" xmlns:p="http://schemas.openxmlformats.org/presentationml/2006/main">
  <p:tag name="DVSHAPEID" val="AjXUqAD4zhMeCTvVM97Qrj"/>
</p:tagLst>
</file>

<file path=ppt/tags/tag193.xml><?xml version="1.0" encoding="utf-8"?>
<p:tagLst xmlns:a="http://schemas.openxmlformats.org/drawingml/2006/main" xmlns:r="http://schemas.openxmlformats.org/officeDocument/2006/relationships" xmlns:p="http://schemas.openxmlformats.org/presentationml/2006/main">
  <p:tag name="DVSHAPEID" val="ieOFa7iflyyHM4GudRHL2t"/>
</p:tagLst>
</file>

<file path=ppt/tags/tag194.xml><?xml version="1.0" encoding="utf-8"?>
<p:tagLst xmlns:a="http://schemas.openxmlformats.org/drawingml/2006/main" xmlns:r="http://schemas.openxmlformats.org/officeDocument/2006/relationships" xmlns:p="http://schemas.openxmlformats.org/presentationml/2006/main">
  <p:tag name="DVSHAPEID" val="kx2vb2zgyRNh1J5KqwMjVd"/>
</p:tagLst>
</file>

<file path=ppt/tags/tag195.xml><?xml version="1.0" encoding="utf-8"?>
<p:tagLst xmlns:a="http://schemas.openxmlformats.org/drawingml/2006/main" xmlns:r="http://schemas.openxmlformats.org/officeDocument/2006/relationships" xmlns:p="http://schemas.openxmlformats.org/presentationml/2006/main">
  <p:tag name="DVSHAPEID" val="GV6qfhWf8GgOUhDEVgG50G"/>
</p:tagLst>
</file>

<file path=ppt/tags/tag196.xml><?xml version="1.0" encoding="utf-8"?>
<p:tagLst xmlns:a="http://schemas.openxmlformats.org/drawingml/2006/main" xmlns:r="http://schemas.openxmlformats.org/officeDocument/2006/relationships" xmlns:p="http://schemas.openxmlformats.org/presentationml/2006/main">
  <p:tag name="DVSHAPEID" val="Tv3WptrbZIy6R7pLNhkiJ7"/>
</p:tagLst>
</file>

<file path=ppt/tags/tag197.xml><?xml version="1.0" encoding="utf-8"?>
<p:tagLst xmlns:a="http://schemas.openxmlformats.org/drawingml/2006/main" xmlns:r="http://schemas.openxmlformats.org/officeDocument/2006/relationships" xmlns:p="http://schemas.openxmlformats.org/presentationml/2006/main">
  <p:tag name="DVSHAPEID" val="1dOO7LBvCPdZ1BmiSsOXHx"/>
</p:tagLst>
</file>

<file path=ppt/tags/tag198.xml><?xml version="1.0" encoding="utf-8"?>
<p:tagLst xmlns:a="http://schemas.openxmlformats.org/drawingml/2006/main" xmlns:r="http://schemas.openxmlformats.org/officeDocument/2006/relationships" xmlns:p="http://schemas.openxmlformats.org/presentationml/2006/main">
  <p:tag name="DVSHAPEID" val="fNqvf9tpKHXMtQ8AlFzt5I"/>
</p:tagLst>
</file>

<file path=ppt/tags/tag199.xml><?xml version="1.0" encoding="utf-8"?>
<p:tagLst xmlns:a="http://schemas.openxmlformats.org/drawingml/2006/main" xmlns:r="http://schemas.openxmlformats.org/officeDocument/2006/relationships" xmlns:p="http://schemas.openxmlformats.org/presentationml/2006/main">
  <p:tag name="DVSHAPEID" val="SS6OoupRtLqtX1oBwr2d5w"/>
</p:tagLst>
</file>

<file path=ppt/tags/tag200.xml><?xml version="1.0" encoding="utf-8"?>
<p:tagLst xmlns:a="http://schemas.openxmlformats.org/drawingml/2006/main" xmlns:r="http://schemas.openxmlformats.org/officeDocument/2006/relationships" xmlns:p="http://schemas.openxmlformats.org/presentationml/2006/main">
  <p:tag name="DVSHAPEID" val="1f7wah79ndrwVxpqLYZSdc"/>
</p:tagLst>
</file>

<file path=ppt/tags/tag201.xml><?xml version="1.0" encoding="utf-8"?>
<p:tagLst xmlns:a="http://schemas.openxmlformats.org/drawingml/2006/main" xmlns:r="http://schemas.openxmlformats.org/officeDocument/2006/relationships" xmlns:p="http://schemas.openxmlformats.org/presentationml/2006/main">
  <p:tag name="DVSHAPEID" val="lZS6cK88qSDmQQGSk7Kknc"/>
</p:tagLst>
</file>

<file path=ppt/tags/tag202.xml><?xml version="1.0" encoding="utf-8"?>
<p:tagLst xmlns:a="http://schemas.openxmlformats.org/drawingml/2006/main" xmlns:r="http://schemas.openxmlformats.org/officeDocument/2006/relationships" xmlns:p="http://schemas.openxmlformats.org/presentationml/2006/main">
  <p:tag name="DVSHAPEID" val="2q5Qb5F3ecjPT7D35m1fMz"/>
</p:tagLst>
</file>

<file path=ppt/tags/tag203.xml><?xml version="1.0" encoding="utf-8"?>
<p:tagLst xmlns:a="http://schemas.openxmlformats.org/drawingml/2006/main" xmlns:r="http://schemas.openxmlformats.org/officeDocument/2006/relationships" xmlns:p="http://schemas.openxmlformats.org/presentationml/2006/main">
  <p:tag name="DVSHAPEID" val="TyHyKTER8TO9Xs0my2smEq"/>
</p:tagLst>
</file>

<file path=ppt/tags/tag204.xml><?xml version="1.0" encoding="utf-8"?>
<p:tagLst xmlns:a="http://schemas.openxmlformats.org/drawingml/2006/main" xmlns:r="http://schemas.openxmlformats.org/officeDocument/2006/relationships" xmlns:p="http://schemas.openxmlformats.org/presentationml/2006/main">
  <p:tag name="DVSHAPEID" val="31Xzeg2oi8ptxw9ClMpm4p"/>
</p:tagLst>
</file>

<file path=ppt/tags/tag205.xml><?xml version="1.0" encoding="utf-8"?>
<p:tagLst xmlns:a="http://schemas.openxmlformats.org/drawingml/2006/main" xmlns:r="http://schemas.openxmlformats.org/officeDocument/2006/relationships" xmlns:p="http://schemas.openxmlformats.org/presentationml/2006/main">
  <p:tag name="DVSHAPEID" val="0J9b2INZNpVtvFBaFoPKAG"/>
</p:tagLst>
</file>

<file path=ppt/tags/tag206.xml><?xml version="1.0" encoding="utf-8"?>
<p:tagLst xmlns:a="http://schemas.openxmlformats.org/drawingml/2006/main" xmlns:r="http://schemas.openxmlformats.org/officeDocument/2006/relationships" xmlns:p="http://schemas.openxmlformats.org/presentationml/2006/main">
  <p:tag name="DVSHAPEID" val="KuVtcVGFXhmD0dp2djAjlZ"/>
</p:tagLst>
</file>

<file path=ppt/tags/tag207.xml><?xml version="1.0" encoding="utf-8"?>
<p:tagLst xmlns:a="http://schemas.openxmlformats.org/drawingml/2006/main" xmlns:r="http://schemas.openxmlformats.org/officeDocument/2006/relationships" xmlns:p="http://schemas.openxmlformats.org/presentationml/2006/main">
  <p:tag name="DVSECTIONID" val="snT6P7oWUYJT7MPa0UCBeI"/>
</p:tagLst>
</file>

<file path=ppt/tags/tag208.xml><?xml version="1.0" encoding="utf-8"?>
<p:tagLst xmlns:a="http://schemas.openxmlformats.org/drawingml/2006/main" xmlns:r="http://schemas.openxmlformats.org/officeDocument/2006/relationships" xmlns:p="http://schemas.openxmlformats.org/presentationml/2006/main">
  <p:tag name="DVSHAPEID" val="x41t1b71wkPkZFgywSj7sD"/>
</p:tagLst>
</file>

<file path=ppt/tags/tag209.xml><?xml version="1.0" encoding="utf-8"?>
<p:tagLst xmlns:a="http://schemas.openxmlformats.org/drawingml/2006/main" xmlns:r="http://schemas.openxmlformats.org/officeDocument/2006/relationships" xmlns:p="http://schemas.openxmlformats.org/presentationml/2006/main">
  <p:tag name="DVSHAPEID" val="6SEoKCav9hkKWRsJUuyWL2"/>
</p:tagLst>
</file>

<file path=ppt/tags/tag210.xml><?xml version="1.0" encoding="utf-8"?>
<p:tagLst xmlns:a="http://schemas.openxmlformats.org/drawingml/2006/main" xmlns:r="http://schemas.openxmlformats.org/officeDocument/2006/relationships" xmlns:p="http://schemas.openxmlformats.org/presentationml/2006/main">
  <p:tag name="DVSHAPEID" val="OGdKMFNHZdxUX8PDqvQ1ax"/>
</p:tagLst>
</file>

<file path=ppt/tags/tag211.xml><?xml version="1.0" encoding="utf-8"?>
<p:tagLst xmlns:a="http://schemas.openxmlformats.org/drawingml/2006/main" xmlns:r="http://schemas.openxmlformats.org/officeDocument/2006/relationships" xmlns:p="http://schemas.openxmlformats.org/presentationml/2006/main">
  <p:tag name="DVSHAPEID" val="ZfIp5MXOzwS44Ya0PvHsh7"/>
</p:tagLst>
</file>

<file path=ppt/tags/tag212.xml><?xml version="1.0" encoding="utf-8"?>
<p:tagLst xmlns:a="http://schemas.openxmlformats.org/drawingml/2006/main" xmlns:r="http://schemas.openxmlformats.org/officeDocument/2006/relationships" xmlns:p="http://schemas.openxmlformats.org/presentationml/2006/main">
  <p:tag name="DVSHAPEID" val="d2TkUh435JRgGY1mz0KbE1"/>
</p:tagLst>
</file>

<file path=ppt/tags/tag213.xml><?xml version="1.0" encoding="utf-8"?>
<p:tagLst xmlns:a="http://schemas.openxmlformats.org/drawingml/2006/main" xmlns:r="http://schemas.openxmlformats.org/officeDocument/2006/relationships" xmlns:p="http://schemas.openxmlformats.org/presentationml/2006/main">
  <p:tag name="DVSECTIONID" val="xNA7wJAiRppz6fgvdEOSlU"/>
</p:tagLst>
</file>

<file path=ppt/tags/tag214.xml><?xml version="1.0" encoding="utf-8"?>
<p:tagLst xmlns:a="http://schemas.openxmlformats.org/drawingml/2006/main" xmlns:r="http://schemas.openxmlformats.org/officeDocument/2006/relationships" xmlns:p="http://schemas.openxmlformats.org/presentationml/2006/main">
  <p:tag name="DVSHAPEID" val="1S3RsqFljIfS2FvLSGKwq8"/>
</p:tagLst>
</file>

<file path=ppt/tags/tag215.xml><?xml version="1.0" encoding="utf-8"?>
<p:tagLst xmlns:a="http://schemas.openxmlformats.org/drawingml/2006/main" xmlns:r="http://schemas.openxmlformats.org/officeDocument/2006/relationships" xmlns:p="http://schemas.openxmlformats.org/presentationml/2006/main">
  <p:tag name="DVSHAPEID" val="cNhcYtVGH6sc11g2ODnJp9"/>
</p:tagLst>
</file>

<file path=ppt/tags/tag216.xml><?xml version="1.0" encoding="utf-8"?>
<p:tagLst xmlns:a="http://schemas.openxmlformats.org/drawingml/2006/main" xmlns:r="http://schemas.openxmlformats.org/officeDocument/2006/relationships" xmlns:p="http://schemas.openxmlformats.org/presentationml/2006/main">
  <p:tag name="DVSHAPEID" val="0OWlRN83q8ASFgzgrcpC09"/>
</p:tagLst>
</file>

<file path=ppt/tags/tag217.xml><?xml version="1.0" encoding="utf-8"?>
<p:tagLst xmlns:a="http://schemas.openxmlformats.org/drawingml/2006/main" xmlns:r="http://schemas.openxmlformats.org/officeDocument/2006/relationships" xmlns:p="http://schemas.openxmlformats.org/presentationml/2006/main">
  <p:tag name="DVSHAPEID" val="qQEuvPR68HI3MtfCC7yEFj"/>
</p:tagLst>
</file>

<file path=ppt/tags/tag218.xml><?xml version="1.0" encoding="utf-8"?>
<p:tagLst xmlns:a="http://schemas.openxmlformats.org/drawingml/2006/main" xmlns:r="http://schemas.openxmlformats.org/officeDocument/2006/relationships" xmlns:p="http://schemas.openxmlformats.org/presentationml/2006/main">
  <p:tag name="DVSHAPEID" val="B8l0tycbjM9Rn6Hmiick0T"/>
</p:tagLst>
</file>

<file path=ppt/tags/tag219.xml><?xml version="1.0" encoding="utf-8"?>
<p:tagLst xmlns:a="http://schemas.openxmlformats.org/drawingml/2006/main" xmlns:r="http://schemas.openxmlformats.org/officeDocument/2006/relationships" xmlns:p="http://schemas.openxmlformats.org/presentationml/2006/main">
  <p:tag name="DVSHAPEID" val="9Ct60OAi4mt6ew9umjUWnV"/>
</p:tagLst>
</file>

<file path=ppt/tags/tag220.xml><?xml version="1.0" encoding="utf-8"?>
<p:tagLst xmlns:a="http://schemas.openxmlformats.org/drawingml/2006/main" xmlns:r="http://schemas.openxmlformats.org/officeDocument/2006/relationships" xmlns:p="http://schemas.openxmlformats.org/presentationml/2006/main">
  <p:tag name="DVSHAPEID" val="TV59VfOgsljIYIxmxnB1IN"/>
</p:tagLst>
</file>

<file path=ppt/tags/tag221.xml><?xml version="1.0" encoding="utf-8"?>
<p:tagLst xmlns:a="http://schemas.openxmlformats.org/drawingml/2006/main" xmlns:r="http://schemas.openxmlformats.org/officeDocument/2006/relationships" xmlns:p="http://schemas.openxmlformats.org/presentationml/2006/main">
  <p:tag name="DVSHAPEID" val="nhRacOVSq3wdIx1QSktNU8"/>
</p:tagLst>
</file>

<file path=ppt/tags/tag222.xml><?xml version="1.0" encoding="utf-8"?>
<p:tagLst xmlns:a="http://schemas.openxmlformats.org/drawingml/2006/main" xmlns:r="http://schemas.openxmlformats.org/officeDocument/2006/relationships" xmlns:p="http://schemas.openxmlformats.org/presentationml/2006/main">
  <p:tag name="DVSHAPEID" val="NwyrXZLwlld6xNiL30kzVf"/>
</p:tagLst>
</file>

<file path=ppt/tags/tag223.xml><?xml version="1.0" encoding="utf-8"?>
<p:tagLst xmlns:a="http://schemas.openxmlformats.org/drawingml/2006/main" xmlns:r="http://schemas.openxmlformats.org/officeDocument/2006/relationships" xmlns:p="http://schemas.openxmlformats.org/presentationml/2006/main">
  <p:tag name="DVSHAPEID" val="cKZZlGugyUTftlCLQV6THa"/>
</p:tagLst>
</file>

<file path=ppt/tags/tag224.xml><?xml version="1.0" encoding="utf-8"?>
<p:tagLst xmlns:a="http://schemas.openxmlformats.org/drawingml/2006/main" xmlns:r="http://schemas.openxmlformats.org/officeDocument/2006/relationships" xmlns:p="http://schemas.openxmlformats.org/presentationml/2006/main">
  <p:tag name="DVSHAPEID" val="0C0dy7hstkcxjNrYE514Ni"/>
</p:tagLst>
</file>

<file path=ppt/tags/tag225.xml><?xml version="1.0" encoding="utf-8"?>
<p:tagLst xmlns:a="http://schemas.openxmlformats.org/drawingml/2006/main" xmlns:r="http://schemas.openxmlformats.org/officeDocument/2006/relationships" xmlns:p="http://schemas.openxmlformats.org/presentationml/2006/main">
  <p:tag name="DVSHAPEID" val="dhkW8haos1y1JnZ77nZ6ry"/>
</p:tagLst>
</file>

<file path=ppt/tags/tag226.xml><?xml version="1.0" encoding="utf-8"?>
<p:tagLst xmlns:a="http://schemas.openxmlformats.org/drawingml/2006/main" xmlns:r="http://schemas.openxmlformats.org/officeDocument/2006/relationships" xmlns:p="http://schemas.openxmlformats.org/presentationml/2006/main">
  <p:tag name="DVSHAPEID" val="2W1OjSh1SCnIoITCZZh4Sb"/>
</p:tagLst>
</file>

<file path=ppt/tags/tag227.xml><?xml version="1.0" encoding="utf-8"?>
<p:tagLst xmlns:a="http://schemas.openxmlformats.org/drawingml/2006/main" xmlns:r="http://schemas.openxmlformats.org/officeDocument/2006/relationships" xmlns:p="http://schemas.openxmlformats.org/presentationml/2006/main">
  <p:tag name="DVSHAPEID" val="Zi33ZwXE5GQFfnVjXi7q9V"/>
</p:tagLst>
</file>

<file path=ppt/tags/tag228.xml><?xml version="1.0" encoding="utf-8"?>
<p:tagLst xmlns:a="http://schemas.openxmlformats.org/drawingml/2006/main" xmlns:r="http://schemas.openxmlformats.org/officeDocument/2006/relationships" xmlns:p="http://schemas.openxmlformats.org/presentationml/2006/main">
  <p:tag name="DVSHAPEID" val="E1Zgevn0OnGRWJLgSK4exG"/>
</p:tagLst>
</file>

<file path=ppt/tags/tag229.xml><?xml version="1.0" encoding="utf-8"?>
<p:tagLst xmlns:a="http://schemas.openxmlformats.org/drawingml/2006/main" xmlns:r="http://schemas.openxmlformats.org/officeDocument/2006/relationships" xmlns:p="http://schemas.openxmlformats.org/presentationml/2006/main">
  <p:tag name="DVSHAPEID" val="RJtvGF1ZWr24D24Iisg4St"/>
</p:tagLst>
</file>

<file path=ppt/tags/tag230.xml><?xml version="1.0" encoding="utf-8"?>
<p:tagLst xmlns:a="http://schemas.openxmlformats.org/drawingml/2006/main" xmlns:r="http://schemas.openxmlformats.org/officeDocument/2006/relationships" xmlns:p="http://schemas.openxmlformats.org/presentationml/2006/main">
  <p:tag name="DVSHAPEID" val="YnqcyHpnmVnX9fNIOIYPre"/>
</p:tagLst>
</file>

<file path=ppt/tags/tag231.xml><?xml version="1.0" encoding="utf-8"?>
<p:tagLst xmlns:a="http://schemas.openxmlformats.org/drawingml/2006/main" xmlns:r="http://schemas.openxmlformats.org/officeDocument/2006/relationships" xmlns:p="http://schemas.openxmlformats.org/presentationml/2006/main">
  <p:tag name="DVSHAPEID" val="PS5JbarCXsOoK54u6jzy56"/>
</p:tagLst>
</file>

<file path=ppt/tags/tag232.xml><?xml version="1.0" encoding="utf-8"?>
<p:tagLst xmlns:a="http://schemas.openxmlformats.org/drawingml/2006/main" xmlns:r="http://schemas.openxmlformats.org/officeDocument/2006/relationships" xmlns:p="http://schemas.openxmlformats.org/presentationml/2006/main">
  <p:tag name="DVSHAPEID" val="GFSPVzDx621Kyx6PwfWKXU"/>
</p:tagLst>
</file>

<file path=ppt/tags/tag233.xml><?xml version="1.0" encoding="utf-8"?>
<p:tagLst xmlns:a="http://schemas.openxmlformats.org/drawingml/2006/main" xmlns:r="http://schemas.openxmlformats.org/officeDocument/2006/relationships" xmlns:p="http://schemas.openxmlformats.org/presentationml/2006/main">
  <p:tag name="DVSHAPEID" val="9KvHDjBFgS9IcpQmeRYqmM"/>
</p:tagLst>
</file>

<file path=ppt/tags/tag234.xml><?xml version="1.0" encoding="utf-8"?>
<p:tagLst xmlns:a="http://schemas.openxmlformats.org/drawingml/2006/main" xmlns:r="http://schemas.openxmlformats.org/officeDocument/2006/relationships" xmlns:p="http://schemas.openxmlformats.org/presentationml/2006/main">
  <p:tag name="DVSHAPEID" val="m0wwohNjCk9Mw7kdVjWrM9"/>
</p:tagLst>
</file>

<file path=ppt/tags/tag235.xml><?xml version="1.0" encoding="utf-8"?>
<p:tagLst xmlns:a="http://schemas.openxmlformats.org/drawingml/2006/main" xmlns:r="http://schemas.openxmlformats.org/officeDocument/2006/relationships" xmlns:p="http://schemas.openxmlformats.org/presentationml/2006/main">
  <p:tag name="DVSHAPEID" val="BQlGYa04Lxxnnvb6VkRWgO"/>
</p:tagLst>
</file>

<file path=ppt/tags/tag236.xml><?xml version="1.0" encoding="utf-8"?>
<p:tagLst xmlns:a="http://schemas.openxmlformats.org/drawingml/2006/main" xmlns:r="http://schemas.openxmlformats.org/officeDocument/2006/relationships" xmlns:p="http://schemas.openxmlformats.org/presentationml/2006/main">
  <p:tag name="DVSHAPEID" val="ypTJ11WEtV0doGbIjCjxzC"/>
</p:tagLst>
</file>

<file path=ppt/tags/tag237.xml><?xml version="1.0" encoding="utf-8"?>
<p:tagLst xmlns:a="http://schemas.openxmlformats.org/drawingml/2006/main" xmlns:r="http://schemas.openxmlformats.org/officeDocument/2006/relationships" xmlns:p="http://schemas.openxmlformats.org/presentationml/2006/main">
  <p:tag name="DVSHAPEID" val="e8JO2OoCzPSMhWMe8Z863B"/>
</p:tagLst>
</file>

<file path=ppt/tags/tag238.xml><?xml version="1.0" encoding="utf-8"?>
<p:tagLst xmlns:a="http://schemas.openxmlformats.org/drawingml/2006/main" xmlns:r="http://schemas.openxmlformats.org/officeDocument/2006/relationships" xmlns:p="http://schemas.openxmlformats.org/presentationml/2006/main">
  <p:tag name="DVSHAPEID" val="na6uVc0eDIfWbK0cY7fRma"/>
</p:tagLst>
</file>

<file path=ppt/tags/tag239.xml><?xml version="1.0" encoding="utf-8"?>
<p:tagLst xmlns:a="http://schemas.openxmlformats.org/drawingml/2006/main" xmlns:r="http://schemas.openxmlformats.org/officeDocument/2006/relationships" xmlns:p="http://schemas.openxmlformats.org/presentationml/2006/main">
  <p:tag name="DVSHAPEID" val="lCofV4ujpszCLzIxTbBkc9"/>
</p:tagLst>
</file>

<file path=ppt/tags/tag240.xml><?xml version="1.0" encoding="utf-8"?>
<p:tagLst xmlns:a="http://schemas.openxmlformats.org/drawingml/2006/main" xmlns:r="http://schemas.openxmlformats.org/officeDocument/2006/relationships" xmlns:p="http://schemas.openxmlformats.org/presentationml/2006/main">
  <p:tag name="DVSHAPEID" val="xlK1eV01QbfcOt5GhWKjjM"/>
</p:tagLst>
</file>

<file path=ppt/tags/tag241.xml><?xml version="1.0" encoding="utf-8"?>
<p:tagLst xmlns:a="http://schemas.openxmlformats.org/drawingml/2006/main" xmlns:r="http://schemas.openxmlformats.org/officeDocument/2006/relationships" xmlns:p="http://schemas.openxmlformats.org/presentationml/2006/main">
  <p:tag name="DVSECTIONID" val="uyFzTuHYMlnDEMLnfMQHjk"/>
</p:tagLst>
</file>

<file path=ppt/tags/tag242.xml><?xml version="1.0" encoding="utf-8"?>
<p:tagLst xmlns:a="http://schemas.openxmlformats.org/drawingml/2006/main" xmlns:r="http://schemas.openxmlformats.org/officeDocument/2006/relationships" xmlns:p="http://schemas.openxmlformats.org/presentationml/2006/main">
  <p:tag name="DVSHAPEID" val="dv8pDMXUMd5IlEhKYXlTul"/>
</p:tagLst>
</file>

<file path=ppt/tags/tag243.xml><?xml version="1.0" encoding="utf-8"?>
<p:tagLst xmlns:a="http://schemas.openxmlformats.org/drawingml/2006/main" xmlns:r="http://schemas.openxmlformats.org/officeDocument/2006/relationships" xmlns:p="http://schemas.openxmlformats.org/presentationml/2006/main">
  <p:tag name="DVSHAPEID" val="GiBpTm1kRjyA0OrSBlcYr5"/>
</p:tagLst>
</file>

<file path=ppt/tags/tag244.xml><?xml version="1.0" encoding="utf-8"?>
<p:tagLst xmlns:a="http://schemas.openxmlformats.org/drawingml/2006/main" xmlns:r="http://schemas.openxmlformats.org/officeDocument/2006/relationships" xmlns:p="http://schemas.openxmlformats.org/presentationml/2006/main">
  <p:tag name="DVSHAPEID" val="7cRjkw9HxKfROPNeSASslL"/>
</p:tagLst>
</file>

<file path=ppt/tags/tag245.xml><?xml version="1.0" encoding="utf-8"?>
<p:tagLst xmlns:a="http://schemas.openxmlformats.org/drawingml/2006/main" xmlns:r="http://schemas.openxmlformats.org/officeDocument/2006/relationships" xmlns:p="http://schemas.openxmlformats.org/presentationml/2006/main">
  <p:tag name="DVSHAPEID" val="aKEsi5mZHwTBapxA2uaaMN"/>
</p:tagLst>
</file>

<file path=ppt/tags/tag246.xml><?xml version="1.0" encoding="utf-8"?>
<p:tagLst xmlns:a="http://schemas.openxmlformats.org/drawingml/2006/main" xmlns:r="http://schemas.openxmlformats.org/officeDocument/2006/relationships" xmlns:p="http://schemas.openxmlformats.org/presentationml/2006/main">
  <p:tag name="DVSHAPEID" val="k80C5ntB5ZJm26FRe4ly3I"/>
</p:tagLst>
</file>

<file path=ppt/tags/tag247.xml><?xml version="1.0" encoding="utf-8"?>
<p:tagLst xmlns:a="http://schemas.openxmlformats.org/drawingml/2006/main" xmlns:r="http://schemas.openxmlformats.org/officeDocument/2006/relationships" xmlns:p="http://schemas.openxmlformats.org/presentationml/2006/main">
  <p:tag name="DVSHAPEID" val="XdEoGiynhbZmpvsG0Yw5rU"/>
</p:tagLst>
</file>

<file path=ppt/tags/tag248.xml><?xml version="1.0" encoding="utf-8"?>
<p:tagLst xmlns:a="http://schemas.openxmlformats.org/drawingml/2006/main" xmlns:r="http://schemas.openxmlformats.org/officeDocument/2006/relationships" xmlns:p="http://schemas.openxmlformats.org/presentationml/2006/main">
  <p:tag name="DVSHAPEID" val="ROmqUag6PdKCaMXGGb2HHy"/>
</p:tagLst>
</file>

<file path=ppt/tags/tag249.xml><?xml version="1.0" encoding="utf-8"?>
<p:tagLst xmlns:a="http://schemas.openxmlformats.org/drawingml/2006/main" xmlns:r="http://schemas.openxmlformats.org/officeDocument/2006/relationships" xmlns:p="http://schemas.openxmlformats.org/presentationml/2006/main">
  <p:tag name="DVSHAPEID" val="mFG9py4m2Xh3lQ1gno7blL"/>
</p:tagLst>
</file>

<file path=ppt/tags/tag250.xml><?xml version="1.0" encoding="utf-8"?>
<p:tagLst xmlns:a="http://schemas.openxmlformats.org/drawingml/2006/main" xmlns:r="http://schemas.openxmlformats.org/officeDocument/2006/relationships" xmlns:p="http://schemas.openxmlformats.org/presentationml/2006/main">
  <p:tag name="DVSHAPEID" val="CNlFIjil3JcjrHJLKH1tbN"/>
</p:tagLst>
</file>

<file path=ppt/tags/tag251.xml><?xml version="1.0" encoding="utf-8"?>
<p:tagLst xmlns:a="http://schemas.openxmlformats.org/drawingml/2006/main" xmlns:r="http://schemas.openxmlformats.org/officeDocument/2006/relationships" xmlns:p="http://schemas.openxmlformats.org/presentationml/2006/main">
  <p:tag name="DVSHAPEID" val="k7q7EqNEAwcB3TOKPK3GUx"/>
</p:tagLst>
</file>

<file path=ppt/tags/tag252.xml><?xml version="1.0" encoding="utf-8"?>
<p:tagLst xmlns:a="http://schemas.openxmlformats.org/drawingml/2006/main" xmlns:r="http://schemas.openxmlformats.org/officeDocument/2006/relationships" xmlns:p="http://schemas.openxmlformats.org/presentationml/2006/main">
  <p:tag name="DVSHAPEID" val="R2okwCEp9SAOseeBESxp9G"/>
</p:tagLst>
</file>

<file path=ppt/tags/tag253.xml><?xml version="1.0" encoding="utf-8"?>
<p:tagLst xmlns:a="http://schemas.openxmlformats.org/drawingml/2006/main" xmlns:r="http://schemas.openxmlformats.org/officeDocument/2006/relationships" xmlns:p="http://schemas.openxmlformats.org/presentationml/2006/main">
  <p:tag name="DVSHAPEID" val="6QEQX0ShpuTNfoIkTb0ank"/>
</p:tagLst>
</file>

<file path=ppt/tags/tag254.xml><?xml version="1.0" encoding="utf-8"?>
<p:tagLst xmlns:a="http://schemas.openxmlformats.org/drawingml/2006/main" xmlns:r="http://schemas.openxmlformats.org/officeDocument/2006/relationships" xmlns:p="http://schemas.openxmlformats.org/presentationml/2006/main">
  <p:tag name="DVSHAPEID" val="1eqAve5b9vobWxGGFDxSt5"/>
</p:tagLst>
</file>

<file path=ppt/tags/tag255.xml><?xml version="1.0" encoding="utf-8"?>
<p:tagLst xmlns:a="http://schemas.openxmlformats.org/drawingml/2006/main" xmlns:r="http://schemas.openxmlformats.org/officeDocument/2006/relationships" xmlns:p="http://schemas.openxmlformats.org/presentationml/2006/main">
  <p:tag name="DVSECTIONID" val="ompaYw29wINOjNtUUXt7iP"/>
</p:tagLst>
</file>

<file path=ppt/tags/tag256.xml><?xml version="1.0" encoding="utf-8"?>
<p:tagLst xmlns:a="http://schemas.openxmlformats.org/drawingml/2006/main" xmlns:r="http://schemas.openxmlformats.org/officeDocument/2006/relationships" xmlns:p="http://schemas.openxmlformats.org/presentationml/2006/main">
  <p:tag name="DVSHAPEID" val="VFYQSkYmoYiMPppmuEbelo"/>
</p:tagLst>
</file>

<file path=ppt/tags/tag257.xml><?xml version="1.0" encoding="utf-8"?>
<p:tagLst xmlns:a="http://schemas.openxmlformats.org/drawingml/2006/main" xmlns:r="http://schemas.openxmlformats.org/officeDocument/2006/relationships" xmlns:p="http://schemas.openxmlformats.org/presentationml/2006/main">
  <p:tag name="DVSHAPEID" val="o4sbEdwmDuRVjLCFlLcM6p"/>
</p:tagLst>
</file>

<file path=ppt/tags/tag258.xml><?xml version="1.0" encoding="utf-8"?>
<p:tagLst xmlns:a="http://schemas.openxmlformats.org/drawingml/2006/main" xmlns:r="http://schemas.openxmlformats.org/officeDocument/2006/relationships" xmlns:p="http://schemas.openxmlformats.org/presentationml/2006/main">
  <p:tag name="DVSHAPEID" val="SaHggi9TGfJxgToHGLQ2lN"/>
</p:tagLst>
</file>

<file path=ppt/tags/tag259.xml><?xml version="1.0" encoding="utf-8"?>
<p:tagLst xmlns:a="http://schemas.openxmlformats.org/drawingml/2006/main" xmlns:r="http://schemas.openxmlformats.org/officeDocument/2006/relationships" xmlns:p="http://schemas.openxmlformats.org/presentationml/2006/main">
  <p:tag name="DVSHAPEID" val="VT6EKOjq1yhZcitnWdcKOB"/>
</p:tagLst>
</file>

<file path=ppt/tags/tag260.xml><?xml version="1.0" encoding="utf-8"?>
<p:tagLst xmlns:a="http://schemas.openxmlformats.org/drawingml/2006/main" xmlns:r="http://schemas.openxmlformats.org/officeDocument/2006/relationships" xmlns:p="http://schemas.openxmlformats.org/presentationml/2006/main">
  <p:tag name="DVSHAPEID" val="bLuIhD4qV344fNaBxkzgda"/>
</p:tagLst>
</file>

<file path=ppt/tags/tag261.xml><?xml version="1.0" encoding="utf-8"?>
<p:tagLst xmlns:a="http://schemas.openxmlformats.org/drawingml/2006/main" xmlns:r="http://schemas.openxmlformats.org/officeDocument/2006/relationships" xmlns:p="http://schemas.openxmlformats.org/presentationml/2006/main">
  <p:tag name="DVSHAPEID" val="fhG5ejOCPAZjIk91xFlACe"/>
</p:tagLst>
</file>

<file path=ppt/tags/tag262.xml><?xml version="1.0" encoding="utf-8"?>
<p:tagLst xmlns:a="http://schemas.openxmlformats.org/drawingml/2006/main" xmlns:r="http://schemas.openxmlformats.org/officeDocument/2006/relationships" xmlns:p="http://schemas.openxmlformats.org/presentationml/2006/main">
  <p:tag name="DVSHAPEID" val="U82FckFSaxo0vd2bpKBjdu"/>
</p:tagLst>
</file>

<file path=ppt/tags/tag263.xml><?xml version="1.0" encoding="utf-8"?>
<p:tagLst xmlns:a="http://schemas.openxmlformats.org/drawingml/2006/main" xmlns:r="http://schemas.openxmlformats.org/officeDocument/2006/relationships" xmlns:p="http://schemas.openxmlformats.org/presentationml/2006/main">
  <p:tag name="DVSHAPEID" val="4W5PswNUUCx1my2y6tWXpr"/>
</p:tagLst>
</file>

<file path=ppt/tags/tag264.xml><?xml version="1.0" encoding="utf-8"?>
<p:tagLst xmlns:a="http://schemas.openxmlformats.org/drawingml/2006/main" xmlns:r="http://schemas.openxmlformats.org/officeDocument/2006/relationships" xmlns:p="http://schemas.openxmlformats.org/presentationml/2006/main">
  <p:tag name="DVSHAPEID" val="UHOWZlfAYj0q36zmS95gDL"/>
</p:tagLst>
</file>

<file path=ppt/tags/tag265.xml><?xml version="1.0" encoding="utf-8"?>
<p:tagLst xmlns:a="http://schemas.openxmlformats.org/drawingml/2006/main" xmlns:r="http://schemas.openxmlformats.org/officeDocument/2006/relationships" xmlns:p="http://schemas.openxmlformats.org/presentationml/2006/main">
  <p:tag name="DVSHAPEID" val="suRt8QE8mg4C1o1wwrEjDe"/>
</p:tagLst>
</file>

<file path=ppt/tags/tag266.xml><?xml version="1.0" encoding="utf-8"?>
<p:tagLst xmlns:a="http://schemas.openxmlformats.org/drawingml/2006/main" xmlns:r="http://schemas.openxmlformats.org/officeDocument/2006/relationships" xmlns:p="http://schemas.openxmlformats.org/presentationml/2006/main">
  <p:tag name="DVSHAPEID" val="1VuWYKBNR9O8ek4vdoWQXJ"/>
</p:tagLst>
</file>

<file path=ppt/tags/tag267.xml><?xml version="1.0" encoding="utf-8"?>
<p:tagLst xmlns:a="http://schemas.openxmlformats.org/drawingml/2006/main" xmlns:r="http://schemas.openxmlformats.org/officeDocument/2006/relationships" xmlns:p="http://schemas.openxmlformats.org/presentationml/2006/main">
  <p:tag name="DVSHAPEID" val="mr5blmCEBj8etVZcRUwypU"/>
</p:tagLst>
</file>

<file path=ppt/tags/tag268.xml><?xml version="1.0" encoding="utf-8"?>
<p:tagLst xmlns:a="http://schemas.openxmlformats.org/drawingml/2006/main" xmlns:r="http://schemas.openxmlformats.org/officeDocument/2006/relationships" xmlns:p="http://schemas.openxmlformats.org/presentationml/2006/main">
  <p:tag name="DVSHAPEID" val="NS9Gr1efmMghz3QNoeadyv"/>
</p:tagLst>
</file>

<file path=ppt/tags/tag269.xml><?xml version="1.0" encoding="utf-8"?>
<p:tagLst xmlns:a="http://schemas.openxmlformats.org/drawingml/2006/main" xmlns:r="http://schemas.openxmlformats.org/officeDocument/2006/relationships" xmlns:p="http://schemas.openxmlformats.org/presentationml/2006/main">
  <p:tag name="DVSHAPEID" val="0ZR9v0x2koksDc1EVBqlWl"/>
</p:tagLst>
</file>

<file path=ppt/tags/tag270.xml><?xml version="1.0" encoding="utf-8"?>
<p:tagLst xmlns:a="http://schemas.openxmlformats.org/drawingml/2006/main" xmlns:r="http://schemas.openxmlformats.org/officeDocument/2006/relationships" xmlns:p="http://schemas.openxmlformats.org/presentationml/2006/main">
  <p:tag name="DVSHAPEID" val="YbmVm4vhobliSaPhvdIksR"/>
</p:tagLst>
</file>

<file path=ppt/tags/tag271.xml><?xml version="1.0" encoding="utf-8"?>
<p:tagLst xmlns:a="http://schemas.openxmlformats.org/drawingml/2006/main" xmlns:r="http://schemas.openxmlformats.org/officeDocument/2006/relationships" xmlns:p="http://schemas.openxmlformats.org/presentationml/2006/main">
  <p:tag name="DVSHAPEID" val="X6qDMJjyNcyF1FNzEsx208"/>
</p:tagLst>
</file>

<file path=ppt/tags/tag272.xml><?xml version="1.0" encoding="utf-8"?>
<p:tagLst xmlns:a="http://schemas.openxmlformats.org/drawingml/2006/main" xmlns:r="http://schemas.openxmlformats.org/officeDocument/2006/relationships" xmlns:p="http://schemas.openxmlformats.org/presentationml/2006/main">
  <p:tag name="DVSHAPEID" val="6kkROD5cDCS7efvIhLYPo8"/>
</p:tagLst>
</file>

<file path=ppt/tags/tag273.xml><?xml version="1.0" encoding="utf-8"?>
<p:tagLst xmlns:a="http://schemas.openxmlformats.org/drawingml/2006/main" xmlns:r="http://schemas.openxmlformats.org/officeDocument/2006/relationships" xmlns:p="http://schemas.openxmlformats.org/presentationml/2006/main">
  <p:tag name="DVSHAPEID" val="Kd8auVyfNqROZ5jVVGsAzV"/>
</p:tagLst>
</file>

<file path=ppt/tags/tag274.xml><?xml version="1.0" encoding="utf-8"?>
<p:tagLst xmlns:a="http://schemas.openxmlformats.org/drawingml/2006/main" xmlns:r="http://schemas.openxmlformats.org/officeDocument/2006/relationships" xmlns:p="http://schemas.openxmlformats.org/presentationml/2006/main">
  <p:tag name="DVSHAPEID" val="MUry4WbL4aKYz7IE9aDnPs"/>
</p:tagLst>
</file>

<file path=ppt/tags/tag275.xml><?xml version="1.0" encoding="utf-8"?>
<p:tagLst xmlns:a="http://schemas.openxmlformats.org/drawingml/2006/main" xmlns:r="http://schemas.openxmlformats.org/officeDocument/2006/relationships" xmlns:p="http://schemas.openxmlformats.org/presentationml/2006/main">
  <p:tag name="DVSHAPEID" val="gpfpomQhnNyOqeJWRC41mG"/>
</p:tagLst>
</file>

<file path=ppt/tags/tag276.xml><?xml version="1.0" encoding="utf-8"?>
<p:tagLst xmlns:a="http://schemas.openxmlformats.org/drawingml/2006/main" xmlns:r="http://schemas.openxmlformats.org/officeDocument/2006/relationships" xmlns:p="http://schemas.openxmlformats.org/presentationml/2006/main">
  <p:tag name="DVSHAPEID" val="41wcchxiXc6kE1iEyOUMNW"/>
</p:tagLst>
</file>

<file path=ppt/tags/tag277.xml><?xml version="1.0" encoding="utf-8"?>
<p:tagLst xmlns:a="http://schemas.openxmlformats.org/drawingml/2006/main" xmlns:r="http://schemas.openxmlformats.org/officeDocument/2006/relationships" xmlns:p="http://schemas.openxmlformats.org/presentationml/2006/main">
  <p:tag name="DVSHAPEID" val="pKGuUci1iN5zkdTbazK4Qm"/>
</p:tagLst>
</file>

<file path=ppt/tags/tag278.xml><?xml version="1.0" encoding="utf-8"?>
<p:tagLst xmlns:a="http://schemas.openxmlformats.org/drawingml/2006/main" xmlns:r="http://schemas.openxmlformats.org/officeDocument/2006/relationships" xmlns:p="http://schemas.openxmlformats.org/presentationml/2006/main">
  <p:tag name="DVSHAPEID" val="I5AHDd4g6zT8CLvImkZVUi"/>
</p:tagLst>
</file>

<file path=ppt/tags/tag279.xml><?xml version="1.0" encoding="utf-8"?>
<p:tagLst xmlns:a="http://schemas.openxmlformats.org/drawingml/2006/main" xmlns:r="http://schemas.openxmlformats.org/officeDocument/2006/relationships" xmlns:p="http://schemas.openxmlformats.org/presentationml/2006/main">
  <p:tag name="DVSHAPEID" val="e4G5KmEl1I532BTcz5W2Gw"/>
</p:tagLst>
</file>

<file path=ppt/tags/tag280.xml><?xml version="1.0" encoding="utf-8"?>
<p:tagLst xmlns:a="http://schemas.openxmlformats.org/drawingml/2006/main" xmlns:r="http://schemas.openxmlformats.org/officeDocument/2006/relationships" xmlns:p="http://schemas.openxmlformats.org/presentationml/2006/main">
  <p:tag name="DVSHAPEID" val="FcB8Frdq4UrpQv0ysHCLya"/>
</p:tagLst>
</file>

<file path=ppt/tags/tag281.xml><?xml version="1.0" encoding="utf-8"?>
<p:tagLst xmlns:a="http://schemas.openxmlformats.org/drawingml/2006/main" xmlns:r="http://schemas.openxmlformats.org/officeDocument/2006/relationships" xmlns:p="http://schemas.openxmlformats.org/presentationml/2006/main">
  <p:tag name="DVSHAPEID" val="2yIUO9LUZSCIoutBGc8BEb"/>
</p:tagLst>
</file>

<file path=ppt/tags/tag282.xml><?xml version="1.0" encoding="utf-8"?>
<p:tagLst xmlns:a="http://schemas.openxmlformats.org/drawingml/2006/main" xmlns:r="http://schemas.openxmlformats.org/officeDocument/2006/relationships" xmlns:p="http://schemas.openxmlformats.org/presentationml/2006/main">
  <p:tag name="DVSHAPEID" val="BCKoc1CeqVXv92qLD3FaVz"/>
</p:tagLst>
</file>

<file path=ppt/tags/tag283.xml><?xml version="1.0" encoding="utf-8"?>
<p:tagLst xmlns:a="http://schemas.openxmlformats.org/drawingml/2006/main" xmlns:r="http://schemas.openxmlformats.org/officeDocument/2006/relationships" xmlns:p="http://schemas.openxmlformats.org/presentationml/2006/main">
  <p:tag name="DVSHAPEID" val="N86w4R1pCWwRX5aqXJhKrG"/>
</p:tagLst>
</file>

<file path=ppt/tags/tag284.xml><?xml version="1.0" encoding="utf-8"?>
<p:tagLst xmlns:a="http://schemas.openxmlformats.org/drawingml/2006/main" xmlns:r="http://schemas.openxmlformats.org/officeDocument/2006/relationships" xmlns:p="http://schemas.openxmlformats.org/presentationml/2006/main">
  <p:tag name="DVSHAPEID" val="KTkqbVz4Wtf1PChGWLd0i1"/>
</p:tagLst>
</file>

<file path=ppt/tags/tag285.xml><?xml version="1.0" encoding="utf-8"?>
<p:tagLst xmlns:a="http://schemas.openxmlformats.org/drawingml/2006/main" xmlns:r="http://schemas.openxmlformats.org/officeDocument/2006/relationships" xmlns:p="http://schemas.openxmlformats.org/presentationml/2006/main">
  <p:tag name="DVSHAPEID" val="Zi5kAc6VSa86ndbDG5Qy02"/>
</p:tagLst>
</file>

<file path=ppt/tags/tag286.xml><?xml version="1.0" encoding="utf-8"?>
<p:tagLst xmlns:a="http://schemas.openxmlformats.org/drawingml/2006/main" xmlns:r="http://schemas.openxmlformats.org/officeDocument/2006/relationships" xmlns:p="http://schemas.openxmlformats.org/presentationml/2006/main">
  <p:tag name="DVSHAPEID" val="BVgx9hNwwroJU2lQkmY0B5"/>
</p:tagLst>
</file>

<file path=ppt/tags/tag287.xml><?xml version="1.0" encoding="utf-8"?>
<p:tagLst xmlns:a="http://schemas.openxmlformats.org/drawingml/2006/main" xmlns:r="http://schemas.openxmlformats.org/officeDocument/2006/relationships" xmlns:p="http://schemas.openxmlformats.org/presentationml/2006/main">
  <p:tag name="DVSHAPEID" val="TIf4ui58aK0WH9433P8mEG"/>
</p:tagLst>
</file>

<file path=ppt/tags/tag288.xml><?xml version="1.0" encoding="utf-8"?>
<p:tagLst xmlns:a="http://schemas.openxmlformats.org/drawingml/2006/main" xmlns:r="http://schemas.openxmlformats.org/officeDocument/2006/relationships" xmlns:p="http://schemas.openxmlformats.org/presentationml/2006/main">
  <p:tag name="DVSHAPEID" val="IDi9iPKtz0rw2xi4MurohD"/>
</p:tagLst>
</file>

<file path=ppt/tags/tag289.xml><?xml version="1.0" encoding="utf-8"?>
<p:tagLst xmlns:a="http://schemas.openxmlformats.org/drawingml/2006/main" xmlns:r="http://schemas.openxmlformats.org/officeDocument/2006/relationships" xmlns:p="http://schemas.openxmlformats.org/presentationml/2006/main">
  <p:tag name="DVSECTIONID" val="nbsKWepzMp099j9JwbVCOE"/>
</p:tagLst>
</file>

<file path=ppt/tags/tag290.xml><?xml version="1.0" encoding="utf-8"?>
<p:tagLst xmlns:a="http://schemas.openxmlformats.org/drawingml/2006/main" xmlns:r="http://schemas.openxmlformats.org/officeDocument/2006/relationships" xmlns:p="http://schemas.openxmlformats.org/presentationml/2006/main">
  <p:tag name="DVSHAPEID" val="JXkbMhi8Seqc0BLk0fnGa0"/>
</p:tagLst>
</file>

<file path=ppt/tags/tag291.xml><?xml version="1.0" encoding="utf-8"?>
<p:tagLst xmlns:a="http://schemas.openxmlformats.org/drawingml/2006/main" xmlns:r="http://schemas.openxmlformats.org/officeDocument/2006/relationships" xmlns:p="http://schemas.openxmlformats.org/presentationml/2006/main">
  <p:tag name="DVSHAPEID" val="va7wKY2DVfp4UlO62sar7c"/>
</p:tagLst>
</file>

<file path=ppt/tags/tag292.xml><?xml version="1.0" encoding="utf-8"?>
<p:tagLst xmlns:a="http://schemas.openxmlformats.org/drawingml/2006/main" xmlns:r="http://schemas.openxmlformats.org/officeDocument/2006/relationships" xmlns:p="http://schemas.openxmlformats.org/presentationml/2006/main">
  <p:tag name="DVSHAPEID" val="5PxHjrtb0AtJr94gxk5fjb"/>
</p:tagLst>
</file>

<file path=ppt/tags/tag293.xml><?xml version="1.0" encoding="utf-8"?>
<p:tagLst xmlns:a="http://schemas.openxmlformats.org/drawingml/2006/main" xmlns:r="http://schemas.openxmlformats.org/officeDocument/2006/relationships" xmlns:p="http://schemas.openxmlformats.org/presentationml/2006/main">
  <p:tag name="DVSHAPEID" val="NWHqwTdVvJSj5iZ2FB9JfP"/>
</p:tagLst>
</file>

<file path=ppt/tags/tag294.xml><?xml version="1.0" encoding="utf-8"?>
<p:tagLst xmlns:a="http://schemas.openxmlformats.org/drawingml/2006/main" xmlns:r="http://schemas.openxmlformats.org/officeDocument/2006/relationships" xmlns:p="http://schemas.openxmlformats.org/presentationml/2006/main">
  <p:tag name="DVSHAPEID" val="AaTE2MUQlSST2BZTVAY55K"/>
</p:tagLst>
</file>

<file path=ppt/tags/tag295.xml><?xml version="1.0" encoding="utf-8"?>
<p:tagLst xmlns:a="http://schemas.openxmlformats.org/drawingml/2006/main" xmlns:r="http://schemas.openxmlformats.org/officeDocument/2006/relationships" xmlns:p="http://schemas.openxmlformats.org/presentationml/2006/main">
  <p:tag name="DVSECTIONID" val="PPsXUlRTdb2zZdHezOKWWo"/>
</p:tagLst>
</file>

<file path=ppt/tags/tag296.xml><?xml version="1.0" encoding="utf-8"?>
<p:tagLst xmlns:a="http://schemas.openxmlformats.org/drawingml/2006/main" xmlns:r="http://schemas.openxmlformats.org/officeDocument/2006/relationships" xmlns:p="http://schemas.openxmlformats.org/presentationml/2006/main">
  <p:tag name="DVSHAPEID" val="Q84LhuEu5zWYlwxRRq0Eo0"/>
</p:tagLst>
</file>

<file path=ppt/tags/tag297.xml><?xml version="1.0" encoding="utf-8"?>
<p:tagLst xmlns:a="http://schemas.openxmlformats.org/drawingml/2006/main" xmlns:r="http://schemas.openxmlformats.org/officeDocument/2006/relationships" xmlns:p="http://schemas.openxmlformats.org/presentationml/2006/main">
  <p:tag name="DVSHAPEID" val="qbfn3MFzL9JQjKAguqcQMj"/>
</p:tagLst>
</file>

<file path=ppt/tags/tag298.xml><?xml version="1.0" encoding="utf-8"?>
<p:tagLst xmlns:a="http://schemas.openxmlformats.org/drawingml/2006/main" xmlns:r="http://schemas.openxmlformats.org/officeDocument/2006/relationships" xmlns:p="http://schemas.openxmlformats.org/presentationml/2006/main">
  <p:tag name="DVSHAPEID" val="X4gtl4Ix4qmQHSwTrSPwOM"/>
</p:tagLst>
</file>

<file path=ppt/tags/tag299.xml><?xml version="1.0" encoding="utf-8"?>
<p:tagLst xmlns:a="http://schemas.openxmlformats.org/drawingml/2006/main" xmlns:r="http://schemas.openxmlformats.org/officeDocument/2006/relationships" xmlns:p="http://schemas.openxmlformats.org/presentationml/2006/main">
  <p:tag name="DVSECTIONID" val="N9E9KbricF0ImChYj3ISbP"/>
</p:tagLst>
</file>

<file path=ppt/tags/tag300.xml><?xml version="1.0" encoding="utf-8"?>
<p:tagLst xmlns:a="http://schemas.openxmlformats.org/drawingml/2006/main" xmlns:r="http://schemas.openxmlformats.org/officeDocument/2006/relationships" xmlns:p="http://schemas.openxmlformats.org/presentationml/2006/main">
  <p:tag name="DVSHAPEID" val="eudMhAWAsxd7eb7AqBQe5j"/>
</p:tagLst>
</file>

<file path=ppt/tags/tag301.xml><?xml version="1.0" encoding="utf-8"?>
<p:tagLst xmlns:a="http://schemas.openxmlformats.org/drawingml/2006/main" xmlns:r="http://schemas.openxmlformats.org/officeDocument/2006/relationships" xmlns:p="http://schemas.openxmlformats.org/presentationml/2006/main">
  <p:tag name="DVSHAPEID" val="ut2HKBYk1guaPMfzN7BuYO"/>
</p:tagLst>
</file>

<file path=ppt/tags/tag302.xml><?xml version="1.0" encoding="utf-8"?>
<p:tagLst xmlns:a="http://schemas.openxmlformats.org/drawingml/2006/main" xmlns:r="http://schemas.openxmlformats.org/officeDocument/2006/relationships" xmlns:p="http://schemas.openxmlformats.org/presentationml/2006/main">
  <p:tag name="DVSECTIONID" val="7AjV2hB7SRHr1ijKBFrVZn"/>
</p:tagLst>
</file>

<file path=ppt/tags/tag303.xml><?xml version="1.0" encoding="utf-8"?>
<p:tagLst xmlns:a="http://schemas.openxmlformats.org/drawingml/2006/main" xmlns:r="http://schemas.openxmlformats.org/officeDocument/2006/relationships" xmlns:p="http://schemas.openxmlformats.org/presentationml/2006/main">
  <p:tag name="DVSHAPEID" val="CAEkMRreFzHVZJJzQkB7wX"/>
</p:tagLst>
</file>

<file path=ppt/tags/tag304.xml><?xml version="1.0" encoding="utf-8"?>
<p:tagLst xmlns:a="http://schemas.openxmlformats.org/drawingml/2006/main" xmlns:r="http://schemas.openxmlformats.org/officeDocument/2006/relationships" xmlns:p="http://schemas.openxmlformats.org/presentationml/2006/main">
  <p:tag name="DVSHAPEID" val="C3llkROJCBkGQs2qP6SNBU"/>
</p:tagLst>
</file>

<file path=ppt/tags/tag305.xml><?xml version="1.0" encoding="utf-8"?>
<p:tagLst xmlns:a="http://schemas.openxmlformats.org/drawingml/2006/main" xmlns:r="http://schemas.openxmlformats.org/officeDocument/2006/relationships" xmlns:p="http://schemas.openxmlformats.org/presentationml/2006/main">
  <p:tag name="DVSHAPEID" val="tUMwPdhgSQiFXBYqxApWX5"/>
</p:tagLst>
</file>

<file path=ppt/tags/tag306.xml><?xml version="1.0" encoding="utf-8"?>
<p:tagLst xmlns:a="http://schemas.openxmlformats.org/drawingml/2006/main" xmlns:r="http://schemas.openxmlformats.org/officeDocument/2006/relationships" xmlns:p="http://schemas.openxmlformats.org/presentationml/2006/main">
  <p:tag name="DVSHAPEID" val="AiThxqvvfJlHzryO1ArmJu"/>
</p:tagLst>
</file>

<file path=ppt/tags/tag307.xml><?xml version="1.0" encoding="utf-8"?>
<p:tagLst xmlns:a="http://schemas.openxmlformats.org/drawingml/2006/main" xmlns:r="http://schemas.openxmlformats.org/officeDocument/2006/relationships" xmlns:p="http://schemas.openxmlformats.org/presentationml/2006/main">
  <p:tag name="DVSECTIONID" val="ygR4WBvGe3cY23QO99H5N9"/>
</p:tagLst>
</file>

<file path=ppt/tags/tag308.xml><?xml version="1.0" encoding="utf-8"?>
<p:tagLst xmlns:a="http://schemas.openxmlformats.org/drawingml/2006/main" xmlns:r="http://schemas.openxmlformats.org/officeDocument/2006/relationships" xmlns:p="http://schemas.openxmlformats.org/presentationml/2006/main">
  <p:tag name="DVSHAPEID" val="oauqrozinFXokuCyGQLnBy"/>
</p:tagLst>
</file>

<file path=ppt/tags/tag309.xml><?xml version="1.0" encoding="utf-8"?>
<p:tagLst xmlns:a="http://schemas.openxmlformats.org/drawingml/2006/main" xmlns:r="http://schemas.openxmlformats.org/officeDocument/2006/relationships" xmlns:p="http://schemas.openxmlformats.org/presentationml/2006/main">
  <p:tag name="DVSHAPEID" val="kf2xSJyPuAm6UJM6Y6VXlG"/>
</p:tagLst>
</file>

<file path=ppt/tags/tag310.xml><?xml version="1.0" encoding="utf-8"?>
<p:tagLst xmlns:a="http://schemas.openxmlformats.org/drawingml/2006/main" xmlns:r="http://schemas.openxmlformats.org/officeDocument/2006/relationships" xmlns:p="http://schemas.openxmlformats.org/presentationml/2006/main">
  <p:tag name="DVSHAPEID" val="Jb64btUAAmSPQeoUwQJyan"/>
</p:tagLst>
</file>

<file path=ppt/tags/tag311.xml><?xml version="1.0" encoding="utf-8"?>
<p:tagLst xmlns:a="http://schemas.openxmlformats.org/drawingml/2006/main" xmlns:r="http://schemas.openxmlformats.org/officeDocument/2006/relationships" xmlns:p="http://schemas.openxmlformats.org/presentationml/2006/main">
  <p:tag name="DVSHAPEID" val="1dzTLzSErDdDwRqNx5UTZ0"/>
</p:tagLst>
</file>

<file path=ppt/tags/tag312.xml><?xml version="1.0" encoding="utf-8"?>
<p:tagLst xmlns:a="http://schemas.openxmlformats.org/drawingml/2006/main" xmlns:r="http://schemas.openxmlformats.org/officeDocument/2006/relationships" xmlns:p="http://schemas.openxmlformats.org/presentationml/2006/main">
  <p:tag name="DVSHAPEID" val="d5SyI3z5eNwm9SuiHlIWUf"/>
</p:tagLst>
</file>

<file path=ppt/tags/tag313.xml><?xml version="1.0" encoding="utf-8"?>
<p:tagLst xmlns:a="http://schemas.openxmlformats.org/drawingml/2006/main" xmlns:r="http://schemas.openxmlformats.org/officeDocument/2006/relationships" xmlns:p="http://schemas.openxmlformats.org/presentationml/2006/main">
  <p:tag name="DVSHAPEID" val="79Hxjfnzb35YsFPbzRMB9f"/>
</p:tagLst>
</file>

<file path=ppt/tags/tag314.xml><?xml version="1.0" encoding="utf-8"?>
<p:tagLst xmlns:a="http://schemas.openxmlformats.org/drawingml/2006/main" xmlns:r="http://schemas.openxmlformats.org/officeDocument/2006/relationships" xmlns:p="http://schemas.openxmlformats.org/presentationml/2006/main">
  <p:tag name="DVSHAPEID" val="Z8SZhuuTQyPc5zPWp3f45j"/>
</p:tagLst>
</file>

<file path=ppt/tags/tag315.xml><?xml version="1.0" encoding="utf-8"?>
<p:tagLst xmlns:a="http://schemas.openxmlformats.org/drawingml/2006/main" xmlns:r="http://schemas.openxmlformats.org/officeDocument/2006/relationships" xmlns:p="http://schemas.openxmlformats.org/presentationml/2006/main">
  <p:tag name="DVSHAPEID" val="V11knFeezOfS9zFjXS5hcx"/>
</p:tagLst>
</file>

<file path=ppt/tags/tag316.xml><?xml version="1.0" encoding="utf-8"?>
<p:tagLst xmlns:a="http://schemas.openxmlformats.org/drawingml/2006/main" xmlns:r="http://schemas.openxmlformats.org/officeDocument/2006/relationships" xmlns:p="http://schemas.openxmlformats.org/presentationml/2006/main">
  <p:tag name="DVSHAPEID" val="CdIwuIiDDhn10u0cQO5mpp"/>
</p:tagLst>
</file>

<file path=ppt/tags/tag317.xml><?xml version="1.0" encoding="utf-8"?>
<p:tagLst xmlns:a="http://schemas.openxmlformats.org/drawingml/2006/main" xmlns:r="http://schemas.openxmlformats.org/officeDocument/2006/relationships" xmlns:p="http://schemas.openxmlformats.org/presentationml/2006/main">
  <p:tag name="DVSECTIONID" val="e3ffUMwidUzpfXtXWWebCW"/>
</p:tagLst>
</file>

<file path=ppt/tags/tag318.xml><?xml version="1.0" encoding="utf-8"?>
<p:tagLst xmlns:a="http://schemas.openxmlformats.org/drawingml/2006/main" xmlns:r="http://schemas.openxmlformats.org/officeDocument/2006/relationships" xmlns:p="http://schemas.openxmlformats.org/presentationml/2006/main">
  <p:tag name="DVSHAPEID" val="yxRWeTBynm91WaJNMkNqX5"/>
</p:tagLst>
</file>

<file path=ppt/tags/tag319.xml><?xml version="1.0" encoding="utf-8"?>
<p:tagLst xmlns:a="http://schemas.openxmlformats.org/drawingml/2006/main" xmlns:r="http://schemas.openxmlformats.org/officeDocument/2006/relationships" xmlns:p="http://schemas.openxmlformats.org/presentationml/2006/main">
  <p:tag name="DVSHAPEID" val="H7ZjAAhRZCNseVxiXmOD5I"/>
</p:tagLst>
</file>

<file path=ppt/tags/tag320.xml><?xml version="1.0" encoding="utf-8"?>
<p:tagLst xmlns:a="http://schemas.openxmlformats.org/drawingml/2006/main" xmlns:r="http://schemas.openxmlformats.org/officeDocument/2006/relationships" xmlns:p="http://schemas.openxmlformats.org/presentationml/2006/main">
  <p:tag name="DVSHAPEID" val="eUCGp0XpLjrsQKXVi0gvnw"/>
</p:tagLst>
</file>

<file path=ppt/tags/tag321.xml><?xml version="1.0" encoding="utf-8"?>
<p:tagLst xmlns:a="http://schemas.openxmlformats.org/drawingml/2006/main" xmlns:r="http://schemas.openxmlformats.org/officeDocument/2006/relationships" xmlns:p="http://schemas.openxmlformats.org/presentationml/2006/main">
  <p:tag name="DVSHAPEID" val="euWOgtnrBjZYS4GTbhUARu"/>
</p:tagLst>
</file>

<file path=ppt/tags/tag322.xml><?xml version="1.0" encoding="utf-8"?>
<p:tagLst xmlns:a="http://schemas.openxmlformats.org/drawingml/2006/main" xmlns:r="http://schemas.openxmlformats.org/officeDocument/2006/relationships" xmlns:p="http://schemas.openxmlformats.org/presentationml/2006/main">
  <p:tag name="DVSHAPEID" val="1L5Nl23OmAlHG8KAKt1jI7"/>
</p:tagLst>
</file>

<file path=ppt/tags/tag323.xml><?xml version="1.0" encoding="utf-8"?>
<p:tagLst xmlns:a="http://schemas.openxmlformats.org/drawingml/2006/main" xmlns:r="http://schemas.openxmlformats.org/officeDocument/2006/relationships" xmlns:p="http://schemas.openxmlformats.org/presentationml/2006/main">
  <p:tag name="DVSHAPEID" val="sRRSeoPZBMFJtaJt8loNXp"/>
</p:tagLst>
</file>

<file path=ppt/tags/tag324.xml><?xml version="1.0" encoding="utf-8"?>
<p:tagLst xmlns:a="http://schemas.openxmlformats.org/drawingml/2006/main" xmlns:r="http://schemas.openxmlformats.org/officeDocument/2006/relationships" xmlns:p="http://schemas.openxmlformats.org/presentationml/2006/main">
  <p:tag name="DVSECTIONID" val="7i1MKbOHtBvmGxJoEFw82V"/>
</p:tagLst>
</file>

<file path=ppt/tags/tag325.xml><?xml version="1.0" encoding="utf-8"?>
<p:tagLst xmlns:a="http://schemas.openxmlformats.org/drawingml/2006/main" xmlns:r="http://schemas.openxmlformats.org/officeDocument/2006/relationships" xmlns:p="http://schemas.openxmlformats.org/presentationml/2006/main">
  <p:tag name="DVSHAPEID" val="Caoy9AxryxLTidVsNEZnZy"/>
</p:tagLst>
</file>

<file path=ppt/tags/tag326.xml><?xml version="1.0" encoding="utf-8"?>
<p:tagLst xmlns:a="http://schemas.openxmlformats.org/drawingml/2006/main" xmlns:r="http://schemas.openxmlformats.org/officeDocument/2006/relationships" xmlns:p="http://schemas.openxmlformats.org/presentationml/2006/main">
  <p:tag name="DVSHAPEID" val="2WEzRgkGVVa3eGtGfesae8"/>
</p:tagLst>
</file>

<file path=ppt/tags/tag327.xml><?xml version="1.0" encoding="utf-8"?>
<p:tagLst xmlns:a="http://schemas.openxmlformats.org/drawingml/2006/main" xmlns:r="http://schemas.openxmlformats.org/officeDocument/2006/relationships" xmlns:p="http://schemas.openxmlformats.org/presentationml/2006/main">
  <p:tag name="DVSHAPEID" val="YzRvxGyKOzp48sTAJg6RBQ"/>
</p:tagLst>
</file>

<file path=ppt/tags/tag328.xml><?xml version="1.0" encoding="utf-8"?>
<p:tagLst xmlns:a="http://schemas.openxmlformats.org/drawingml/2006/main" xmlns:r="http://schemas.openxmlformats.org/officeDocument/2006/relationships" xmlns:p="http://schemas.openxmlformats.org/presentationml/2006/main">
  <p:tag name="DVSHAPEID" val="JfYeY6pKUPkTY5HlIE8b7A"/>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AP_BOBJ_Template_ab_2009 with Twitter bar">
  <a:themeElements>
    <a:clrScheme name="SAP_BOBJ_Template_ab_2009 1">
      <a:dk1>
        <a:srgbClr val="000000"/>
      </a:dk1>
      <a:lt1>
        <a:srgbClr val="FFFFFF"/>
      </a:lt1>
      <a:dk2>
        <a:srgbClr val="44697D"/>
      </a:dk2>
      <a:lt2>
        <a:srgbClr val="CCCCCC"/>
      </a:lt2>
      <a:accent1>
        <a:srgbClr val="F0AB00"/>
      </a:accent1>
      <a:accent2>
        <a:srgbClr val="666666"/>
      </a:accent2>
      <a:accent3>
        <a:srgbClr val="FFFFFF"/>
      </a:accent3>
      <a:accent4>
        <a:srgbClr val="000000"/>
      </a:accent4>
      <a:accent5>
        <a:srgbClr val="F6D2AA"/>
      </a:accent5>
      <a:accent6>
        <a:srgbClr val="5C5C5C"/>
      </a:accent6>
      <a:hlink>
        <a:srgbClr val="04357B"/>
      </a:hlink>
      <a:folHlink>
        <a:srgbClr val="999999"/>
      </a:folHlink>
    </a:clrScheme>
    <a:fontScheme name="SAP_BOBJ_Template_ab_2009">
      <a:majorFont>
        <a:latin typeface="Arial Black"/>
        <a:ea typeface="Arial Unicode MS"/>
        <a:cs typeface="Arial Unicode MS"/>
      </a:majorFont>
      <a:minorFont>
        <a:latin typeface="Arial"/>
        <a:ea typeface="Arial Unicode MS"/>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accent2"/>
          </a:solid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chemeClr val="accent1"/>
          </a:buClr>
          <a:buSzPct val="80000"/>
          <a:buFont typeface="Wingdings" pitchFamily="2" charset="2"/>
          <a:buNone/>
          <a:tabLst/>
          <a:defRPr kumimoji="0" lang="de-DE" sz="1600" b="0" i="0" u="none" strike="noStrike" cap="none" normalizeH="0" baseline="0" smtClean="0">
            <a:ln>
              <a:noFill/>
            </a:ln>
            <a:solidFill>
              <a:schemeClr val="tx1"/>
            </a:solidFill>
            <a:effectLst/>
            <a:latin typeface="Arial" pitchFamily="34" charset="0"/>
            <a:ea typeface="Arial Unicode MS" pitchFamily="34" charset="-128"/>
            <a:cs typeface="Arial Unicode MS" pitchFamily="34" charset="-128"/>
          </a:defRPr>
        </a:defPPr>
      </a:lstStyle>
    </a:spDef>
    <a:lnDef>
      <a:spPr bwMode="auto">
        <a:xfrm>
          <a:off x="0" y="0"/>
          <a:ext cx="1" cy="1"/>
        </a:xfrm>
        <a:custGeom>
          <a:avLst/>
          <a:gdLst/>
          <a:ahLst/>
          <a:cxnLst/>
          <a:rect l="0" t="0" r="0" b="0"/>
          <a:pathLst/>
        </a:custGeom>
        <a:solidFill>
          <a:schemeClr val="bg2"/>
        </a:solidFill>
        <a:ln w="9525" cap="flat" cmpd="sng" algn="ctr">
          <a:solidFill>
            <a:schemeClr val="accent2"/>
          </a:solid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chemeClr val="accent1"/>
          </a:buClr>
          <a:buSzPct val="80000"/>
          <a:buFont typeface="Wingdings" pitchFamily="2" charset="2"/>
          <a:buNone/>
          <a:tabLst/>
          <a:defRPr kumimoji="0" lang="de-DE" sz="1600" b="0" i="0" u="none" strike="noStrike" cap="none" normalizeH="0" baseline="0" smtClean="0">
            <a:ln>
              <a:noFill/>
            </a:ln>
            <a:solidFill>
              <a:schemeClr val="tx1"/>
            </a:solidFill>
            <a:effectLst/>
            <a:latin typeface="Arial" pitchFamily="34" charset="0"/>
            <a:ea typeface="Arial Unicode MS" pitchFamily="34" charset="-128"/>
            <a:cs typeface="Arial Unicode MS" pitchFamily="34" charset="-128"/>
          </a:defRPr>
        </a:defPPr>
      </a:lstStyle>
    </a:lnDef>
  </a:objectDefaults>
  <a:extraClrSchemeLst>
    <a:extraClrScheme>
      <a:clrScheme name="SAP_BOBJ_Template_ab_2009 1">
        <a:dk1>
          <a:srgbClr val="000000"/>
        </a:dk1>
        <a:lt1>
          <a:srgbClr val="FFFFFF"/>
        </a:lt1>
        <a:dk2>
          <a:srgbClr val="44697D"/>
        </a:dk2>
        <a:lt2>
          <a:srgbClr val="CCCCCC"/>
        </a:lt2>
        <a:accent1>
          <a:srgbClr val="F0AB00"/>
        </a:accent1>
        <a:accent2>
          <a:srgbClr val="666666"/>
        </a:accent2>
        <a:accent3>
          <a:srgbClr val="FFFFFF"/>
        </a:accent3>
        <a:accent4>
          <a:srgbClr val="000000"/>
        </a:accent4>
        <a:accent5>
          <a:srgbClr val="F6D2AA"/>
        </a:accent5>
        <a:accent6>
          <a:srgbClr val="5C5C5C"/>
        </a:accent6>
        <a:hlink>
          <a:srgbClr val="04357B"/>
        </a:hlink>
        <a:folHlink>
          <a:srgbClr val="9999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21173</TotalTime>
  <Words>2493</Words>
  <Application>Microsoft Office PowerPoint</Application>
  <PresentationFormat>On-screen Show (4:3)</PresentationFormat>
  <Paragraphs>300</Paragraphs>
  <Slides>23</Slides>
  <Notes>22</Notes>
  <HiddenSlides>0</HiddenSlides>
  <MMClips>1</MMClips>
  <ScaleCrop>false</ScaleCrop>
  <HeadingPairs>
    <vt:vector size="4" baseType="variant">
      <vt:variant>
        <vt:lpstr>Theme</vt:lpstr>
      </vt:variant>
      <vt:variant>
        <vt:i4>2</vt:i4>
      </vt:variant>
      <vt:variant>
        <vt:lpstr>Slide Titles</vt:lpstr>
      </vt:variant>
      <vt:variant>
        <vt:i4>23</vt:i4>
      </vt:variant>
    </vt:vector>
  </HeadingPairs>
  <TitlesOfParts>
    <vt:vector size="25" baseType="lpstr">
      <vt:lpstr>Office Theme</vt:lpstr>
      <vt:lpstr>SAP_BOBJ_Template_ab_2009 with Twitter bar</vt:lpstr>
      <vt:lpstr>Creating a 1-Click Digital Library Mash-up </vt:lpstr>
      <vt:lpstr>Digital library?</vt:lpstr>
      <vt:lpstr>PowerPoint Presentation</vt:lpstr>
      <vt:lpstr>PowerPoint Presentation</vt:lpstr>
      <vt:lpstr>PowerPoint Presentation</vt:lpstr>
      <vt:lpstr>PowerPoint Presentation</vt:lpstr>
      <vt:lpstr>PowerPoint Presentation</vt:lpstr>
      <vt:lpstr>PowerPoint Presentation</vt:lpstr>
      <vt:lpstr>Tools?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Tools?</vt:lpstr>
      <vt:lpstr>PowerPoint Presentation</vt:lpstr>
      <vt:lpstr>PowerPoint Presentation</vt:lpstr>
    </vt:vector>
  </TitlesOfParts>
  <Company>ICT4Champions</Company>
  <LinksUpToDate>false</LinksUpToDate>
  <SharedDoc>false</SharedDoc>
  <HyperlinkBase>http://www.school2.co.za</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Library Messy Mash-ups</dc:title>
  <dc:subject>Dgital libraries</dc:subject>
  <dc:creator>Maggie Verster</dc:creator>
  <cp:keywords>digital libraries, social bookmarking, rss, widgets</cp:keywords>
  <dc:description>This is the presentation that I delivered at the ICT in Higher Education Conference at the Sandton Conference Centre in March 2010. www.school2.co.za</dc:description>
  <cp:lastModifiedBy>Maggie</cp:lastModifiedBy>
  <cp:revision>186</cp:revision>
  <cp:lastPrinted>2011-05-10T15:02:18Z</cp:lastPrinted>
  <dcterms:created xsi:type="dcterms:W3CDTF">2010-03-20T05:08:43Z</dcterms:created>
  <dcterms:modified xsi:type="dcterms:W3CDTF">2011-07-03T18:27:28Z</dcterms:modified>
  <cp:category>eduction</cp:category>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Google.Documents.DocumentId">
    <vt:lpwstr>1-vJIxJK1kEGfa9hei8xIxYJubikVvFCSWxLHedO_F3Q</vt:lpwstr>
  </property>
  <property fmtid="{D5CDD505-2E9C-101B-9397-08002B2CF9AE}" pid="3" name="Google.Documents.RevisionId">
    <vt:lpwstr>16934505641790253704</vt:lpwstr>
  </property>
  <property fmtid="{D5CDD505-2E9C-101B-9397-08002B2CF9AE}" pid="4" name="Google.Documents.PreviousRevisionId">
    <vt:lpwstr>05171098560265213443</vt:lpwstr>
  </property>
  <property fmtid="{D5CDD505-2E9C-101B-9397-08002B2CF9AE}" pid="5" name="Google.Documents.PluginVersion">
    <vt:lpwstr>2.0.2154.5604</vt:lpwstr>
  </property>
  <property fmtid="{D5CDD505-2E9C-101B-9397-08002B2CF9AE}" pid="6" name="Google.Documents.MergeIncapabilityFlags">
    <vt:i4>0</vt:i4>
  </property>
  <property fmtid="{D5CDD505-2E9C-101B-9397-08002B2CF9AE}" pid="7" name="Google.Documents.Tracking">
    <vt:lpwstr>false</vt:lpwstr>
  </property>
</Properties>
</file>