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7" r:id="rId3"/>
    <p:sldId id="261" r:id="rId4"/>
    <p:sldId id="271" r:id="rId5"/>
    <p:sldId id="262" r:id="rId6"/>
    <p:sldId id="274" r:id="rId7"/>
    <p:sldId id="267" r:id="rId8"/>
    <p:sldId id="272" r:id="rId9"/>
    <p:sldId id="270" r:id="rId10"/>
    <p:sldId id="263" r:id="rId11"/>
    <p:sldId id="273" r:id="rId12"/>
    <p:sldId id="264" r:id="rId13"/>
    <p:sldId id="275" r:id="rId14"/>
    <p:sldId id="276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9" autoAdjust="0"/>
    <p:restoredTop sz="98971" autoAdjust="0"/>
  </p:normalViewPr>
  <p:slideViewPr>
    <p:cSldViewPr>
      <p:cViewPr varScale="1">
        <p:scale>
          <a:sx n="67" d="100"/>
          <a:sy n="67" d="100"/>
        </p:scale>
        <p:origin x="-53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92C2F-CB27-4DEA-95D0-96C707B7659E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66E68-7883-4F36-9029-261681C27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89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[twitter] How do you become part of the #schoolnetsa11 twitter stream?[/twitter]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94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[twitter] You can even access twitter on your </a:t>
            </a:r>
            <a:r>
              <a:rPr lang="en-US" dirty="0" err="1" smtClean="0"/>
              <a:t>wap</a:t>
            </a:r>
            <a:r>
              <a:rPr lang="en-US" dirty="0" smtClean="0"/>
              <a:t> enabled cellphone at m.twitter.com 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30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[twitter] Please introduce yourself and where you are from </a:t>
            </a:r>
            <a:r>
              <a:rPr lang="en-US" b="1" baseline="0" dirty="0" smtClean="0"/>
              <a:t>#schoolnetsa11</a:t>
            </a:r>
            <a:r>
              <a:rPr lang="en-US" baseline="0" dirty="0" smtClean="0"/>
              <a:t> </a:t>
            </a:r>
            <a:r>
              <a:rPr lang="en-US" dirty="0" smtClean="0"/>
              <a:t>[/twitter]</a:t>
            </a:r>
          </a:p>
          <a:p>
            <a:r>
              <a:rPr lang="en-US" dirty="0" smtClean="0"/>
              <a:t>[twitter]You will see your twitter tweet</a:t>
            </a:r>
            <a:r>
              <a:rPr lang="en-US" baseline="0" dirty="0" smtClean="0"/>
              <a:t> window when you click on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at the top[/twitter]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[twitter]Just start typing your</a:t>
            </a:r>
            <a:r>
              <a:rPr lang="en-US" baseline="0" dirty="0" smtClean="0"/>
              <a:t> tweet into the dialogue box and add </a:t>
            </a:r>
            <a:r>
              <a:rPr lang="en-US" b="1" baseline="0" dirty="0" smtClean="0"/>
              <a:t>#schoolnetsa11</a:t>
            </a:r>
            <a:r>
              <a:rPr lang="en-US" baseline="0" dirty="0" smtClean="0"/>
              <a:t> anywhere so that we can track it </a:t>
            </a:r>
            <a:r>
              <a:rPr lang="en-US" dirty="0" smtClean="0"/>
              <a:t>[/twitter]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76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[twitter]</a:t>
            </a:r>
            <a:r>
              <a:rPr lang="en-US" b="0" dirty="0" smtClean="0"/>
              <a:t> </a:t>
            </a:r>
            <a:r>
              <a:rPr lang="en-US" sz="1200" b="0" dirty="0" smtClean="0">
                <a:solidFill>
                  <a:srgbClr val="FFFF00"/>
                </a:solidFill>
              </a:rPr>
              <a:t>Search for </a:t>
            </a:r>
            <a:r>
              <a:rPr lang="en-US" sz="1200" b="1" dirty="0" smtClean="0">
                <a:solidFill>
                  <a:srgbClr val="FFFF00"/>
                </a:solidFill>
              </a:rPr>
              <a:t>#schoolnetsa11</a:t>
            </a:r>
            <a:r>
              <a:rPr lang="en-US" sz="1200" b="0" dirty="0" smtClean="0">
                <a:solidFill>
                  <a:srgbClr val="FFFF00"/>
                </a:solidFill>
              </a:rPr>
              <a:t> in the dialogue</a:t>
            </a:r>
            <a:r>
              <a:rPr lang="en-US" sz="1200" b="0" baseline="0" dirty="0" smtClean="0">
                <a:solidFill>
                  <a:srgbClr val="FFFF00"/>
                </a:solidFill>
              </a:rPr>
              <a:t> box next to the twitter icon at the top</a:t>
            </a:r>
            <a:r>
              <a:rPr lang="en-US" dirty="0" smtClean="0"/>
              <a:t>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8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[twitter]</a:t>
            </a:r>
            <a:r>
              <a:rPr lang="en-US" b="0" dirty="0" smtClean="0"/>
              <a:t> </a:t>
            </a:r>
            <a:r>
              <a:rPr lang="en-US" sz="1200" b="0" dirty="0" smtClean="0">
                <a:solidFill>
                  <a:srgbClr val="FFFF00"/>
                </a:solidFill>
              </a:rPr>
              <a:t>Search for </a:t>
            </a:r>
            <a:r>
              <a:rPr lang="en-US" sz="1200" b="1" dirty="0" smtClean="0">
                <a:solidFill>
                  <a:srgbClr val="FFFF00"/>
                </a:solidFill>
              </a:rPr>
              <a:t>#schoolnetsa11</a:t>
            </a:r>
            <a:r>
              <a:rPr lang="en-US" sz="1200" b="0" dirty="0" smtClean="0">
                <a:solidFill>
                  <a:srgbClr val="FFFF00"/>
                </a:solidFill>
              </a:rPr>
              <a:t> in the dialogue</a:t>
            </a:r>
            <a:r>
              <a:rPr lang="en-US" sz="1200" b="0" baseline="0" dirty="0" smtClean="0">
                <a:solidFill>
                  <a:srgbClr val="FFFF00"/>
                </a:solidFill>
              </a:rPr>
              <a:t> box next to the twitter icon at the top</a:t>
            </a:r>
            <a:r>
              <a:rPr lang="en-US" dirty="0" smtClean="0"/>
              <a:t>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8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[twitter]to</a:t>
            </a:r>
            <a:r>
              <a:rPr lang="en-US" baseline="0" dirty="0" smtClean="0"/>
              <a:t> return to the main conference stream, click on searches and choose your Saved search.[/twitter]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2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[twitter]</a:t>
            </a:r>
            <a:r>
              <a:rPr lang="en-US" b="0" dirty="0" smtClean="0"/>
              <a:t> </a:t>
            </a:r>
            <a:r>
              <a:rPr lang="en-US" sz="1200" b="0" dirty="0" smtClean="0">
                <a:solidFill>
                  <a:srgbClr val="FFFF00"/>
                </a:solidFill>
              </a:rPr>
              <a:t>Search for </a:t>
            </a:r>
            <a:r>
              <a:rPr lang="en-US" sz="1200" b="1" dirty="0" smtClean="0">
                <a:solidFill>
                  <a:srgbClr val="FFFF00"/>
                </a:solidFill>
              </a:rPr>
              <a:t>#schoolnetsa11</a:t>
            </a:r>
            <a:r>
              <a:rPr lang="en-US" sz="1200" b="0" dirty="0" smtClean="0">
                <a:solidFill>
                  <a:srgbClr val="FFFF00"/>
                </a:solidFill>
              </a:rPr>
              <a:t> in the dialogue</a:t>
            </a:r>
            <a:r>
              <a:rPr lang="en-US" sz="1200" b="0" baseline="0" dirty="0" smtClean="0">
                <a:solidFill>
                  <a:srgbClr val="FFFF00"/>
                </a:solidFill>
              </a:rPr>
              <a:t> box next to the twitter icon at the top</a:t>
            </a:r>
            <a:r>
              <a:rPr lang="en-US" dirty="0" smtClean="0"/>
              <a:t>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8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[twitter] Hit </a:t>
            </a:r>
            <a:r>
              <a:rPr lang="en-US" b="1" dirty="0" err="1" smtClean="0"/>
              <a:t>Retweet</a:t>
            </a:r>
            <a:r>
              <a:rPr lang="en-US" dirty="0" smtClean="0"/>
              <a:t> if you want to post the entire post to your twitter stream 4 those who follow u [/twitter]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10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[twitter]Hit</a:t>
            </a:r>
            <a:r>
              <a:rPr lang="en-US" baseline="0" dirty="0" smtClean="0"/>
              <a:t> reply to answer someone or comment back- it will insert their handle already[/twitter]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88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[twitter]Hit</a:t>
            </a:r>
            <a:r>
              <a:rPr lang="en-US" baseline="0" dirty="0" smtClean="0"/>
              <a:t> reply to answer someone or comment back- it will insert their handle already[/twitter]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88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[twitter] to see those</a:t>
            </a:r>
            <a:r>
              <a:rPr lang="en-US" baseline="0" dirty="0" smtClean="0"/>
              <a:t> who you follow’s tweets, click on </a:t>
            </a:r>
            <a:r>
              <a:rPr lang="en-US" baseline="0" dirty="0" err="1" smtClean="0"/>
              <a:t>Home</a:t>
            </a:r>
            <a:r>
              <a:rPr lang="en-US" baseline="0" dirty="0" err="1" smtClean="0">
                <a:sym typeface="Wingdings" pitchFamily="2" charset="2"/>
              </a:rPr>
              <a:t>timeline</a:t>
            </a:r>
            <a:r>
              <a:rPr lang="en-US" baseline="0" dirty="0" smtClean="0">
                <a:sym typeface="Wingdings" pitchFamily="2" charset="2"/>
              </a:rPr>
              <a:t>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36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[twitter] to see those</a:t>
            </a:r>
            <a:r>
              <a:rPr lang="en-US" baseline="0" dirty="0" smtClean="0"/>
              <a:t> who you follow’s tweets, click on </a:t>
            </a:r>
            <a:r>
              <a:rPr lang="en-US" baseline="0" dirty="0" err="1" smtClean="0"/>
              <a:t>Home</a:t>
            </a:r>
            <a:r>
              <a:rPr lang="en-US" baseline="0" dirty="0" err="1" smtClean="0">
                <a:sym typeface="Wingdings" pitchFamily="2" charset="2"/>
              </a:rPr>
              <a:t>timeline</a:t>
            </a:r>
            <a:r>
              <a:rPr lang="en-US" baseline="0" dirty="0" smtClean="0">
                <a:sym typeface="Wingdings" pitchFamily="2" charset="2"/>
              </a:rPr>
              <a:t>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36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[twitter] to see those</a:t>
            </a:r>
            <a:r>
              <a:rPr lang="en-US" baseline="0" dirty="0" smtClean="0"/>
              <a:t> who you follow’s tweets, click on </a:t>
            </a:r>
            <a:r>
              <a:rPr lang="en-US" baseline="0" dirty="0" err="1" smtClean="0"/>
              <a:t>Home</a:t>
            </a:r>
            <a:r>
              <a:rPr lang="en-US" baseline="0" dirty="0" err="1" smtClean="0">
                <a:sym typeface="Wingdings" pitchFamily="2" charset="2"/>
              </a:rPr>
              <a:t>timeline</a:t>
            </a:r>
            <a:r>
              <a:rPr lang="en-US" baseline="0" dirty="0" smtClean="0">
                <a:sym typeface="Wingdings" pitchFamily="2" charset="2"/>
              </a:rPr>
              <a:t>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36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[twitter] Ask questions, answer, share</a:t>
            </a:r>
            <a:r>
              <a:rPr lang="en-US" baseline="0" dirty="0" smtClean="0"/>
              <a:t> something or </a:t>
            </a:r>
            <a:r>
              <a:rPr lang="en-US" baseline="0" dirty="0" err="1" smtClean="0"/>
              <a:t>summarise</a:t>
            </a:r>
            <a:r>
              <a:rPr lang="en-US" baseline="0" dirty="0" smtClean="0"/>
              <a:t> the talks! [/twitter]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66E68-7883-4F36-9029-261681C27B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9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6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6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0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9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6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33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4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3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4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4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42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3312914"/>
            <a:ext cx="3625453" cy="1526977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312914"/>
            <a:ext cx="3625453" cy="1526977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6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5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9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193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564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942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5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687586"/>
            <a:ext cx="1839516" cy="415230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687586"/>
            <a:ext cx="5411391" cy="41523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2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18E83-5CA4-4E3C-A418-C8DBB9F81D6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A216-10F5-44A1-B602-FB2BC5EFF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5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687586"/>
            <a:ext cx="7358063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 Bold" charset="0"/>
              </a:rPr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3312914"/>
            <a:ext cx="7358063" cy="152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charset="0"/>
              </a:rPr>
              <a:t>Second level</a:t>
            </a:r>
          </a:p>
          <a:p>
            <a:pPr lvl="2"/>
            <a:r>
              <a:rPr lang="en-US" smtClean="0">
                <a:sym typeface="Arial" charset="0"/>
              </a:rPr>
              <a:t>Third level</a:t>
            </a:r>
          </a:p>
          <a:p>
            <a:pPr lvl="3"/>
            <a:r>
              <a:rPr lang="en-US" smtClean="0">
                <a:sym typeface="Arial" charset="0"/>
              </a:rPr>
              <a:t>Fourth level</a:t>
            </a:r>
          </a:p>
          <a:p>
            <a:pPr lvl="4"/>
            <a:r>
              <a:rPr lang="en-US" smtClean="0">
                <a:sym typeface="Arial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117977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Arial Bold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witter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t="10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>
          <a:xfrm>
            <a:off x="892970" y="500062"/>
            <a:ext cx="7358063" cy="3767138"/>
          </a:xfrm>
          <a:solidFill>
            <a:schemeClr val="tx1"/>
          </a:solidFill>
          <a:ln/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FFFF00"/>
                </a:solidFill>
              </a:rPr>
              <a:t>How do you become part of the #</a:t>
            </a:r>
            <a:r>
              <a:rPr lang="en-US" sz="6000" dirty="0" err="1" smtClean="0">
                <a:solidFill>
                  <a:srgbClr val="FFFF00"/>
                </a:solidFill>
              </a:rPr>
              <a:t>schoolnetsa</a:t>
            </a:r>
            <a:r>
              <a:rPr lang="en-US" sz="6000" dirty="0" smtClean="0">
                <a:solidFill>
                  <a:srgbClr val="FFFF00"/>
                </a:solidFill>
              </a:rPr>
              <a:t> conference stream?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92970" y="4632503"/>
            <a:ext cx="7358063" cy="491133"/>
          </a:xfrm>
          <a:prstGeom prst="rect">
            <a:avLst/>
          </a:prstGeom>
          <a:solidFill>
            <a:schemeClr val="tx1"/>
          </a:solidFill>
          <a:ln/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dirty="0" smtClean="0">
                <a:solidFill>
                  <a:srgbClr val="FFFF00"/>
                </a:solidFill>
                <a:latin typeface="Arial Bold" charset="0"/>
                <a:cs typeface="Arial Bold" charset="0"/>
                <a:sym typeface="Arial Bold" charset="0"/>
              </a:rPr>
              <a:t>#</a:t>
            </a:r>
            <a:r>
              <a:rPr lang="en-US" sz="8800" dirty="0" smtClean="0">
                <a:solidFill>
                  <a:srgbClr val="FFFF00"/>
                </a:solidFill>
                <a:latin typeface="Arial Bold" charset="0"/>
                <a:cs typeface="Arial Bold" charset="0"/>
                <a:sym typeface="Arial Bold" charset="0"/>
              </a:rPr>
              <a:t>schoolnetsa11  </a:t>
            </a:r>
            <a:endParaRPr lang="en-US" sz="8800" dirty="0">
              <a:solidFill>
                <a:srgbClr val="FFFF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47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2895600"/>
            <a:ext cx="7358063" cy="2321719"/>
          </a:xfrm>
          <a:ln/>
        </p:spPr>
        <p:txBody>
          <a:bodyPr/>
          <a:lstStyle/>
          <a:p>
            <a:r>
              <a:rPr lang="en-US" sz="7200" dirty="0" smtClean="0">
                <a:solidFill>
                  <a:srgbClr val="FFFF00"/>
                </a:solidFill>
                <a:hlinkClick r:id="rId3"/>
              </a:rPr>
              <a:t>www.twitter.com</a:t>
            </a:r>
            <a:r>
              <a:rPr lang="en-US" sz="7200" dirty="0" smtClean="0">
                <a:solidFill>
                  <a:srgbClr val="FFFF00"/>
                </a:solidFill>
              </a:rPr>
              <a:t/>
            </a:r>
            <a:br>
              <a:rPr lang="en-US" sz="7200" dirty="0" smtClean="0">
                <a:solidFill>
                  <a:srgbClr val="FFFF00"/>
                </a:solidFill>
              </a:rPr>
            </a:br>
            <a:r>
              <a:rPr lang="en-US" sz="7200" dirty="0" smtClean="0">
                <a:solidFill>
                  <a:srgbClr val="FFFF00"/>
                </a:solidFill>
              </a:rPr>
              <a:t>m.twitter.com 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990600" y="304800"/>
            <a:ext cx="7358063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+mj-lt"/>
                <a:ea typeface="+mj-ea"/>
                <a:cs typeface="+mj-cs"/>
                <a:sym typeface="Arial Bold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  <a:sym typeface="Arial Bold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  <a:sym typeface="Arial Bold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  <a:sym typeface="Arial Bold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  <a:sym typeface="Arial Bol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  <a:sym typeface="Arial Bol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  <a:sym typeface="Arial Bol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  <a:sym typeface="Arial Bol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chemeClr val="tx1"/>
                </a:solidFill>
                <a:latin typeface="Arial Bold" charset="0"/>
                <a:ea typeface="ヒラギノ角ゴ ProN W6" charset="0"/>
                <a:cs typeface="ヒラギノ角ゴ ProN W6" charset="0"/>
                <a:sym typeface="Arial Bold" charset="0"/>
              </a:defRPr>
            </a:lvl9pPr>
          </a:lstStyle>
          <a:p>
            <a:r>
              <a:rPr lang="en-US" sz="6000" dirty="0" smtClean="0">
                <a:solidFill>
                  <a:srgbClr val="FFFF00"/>
                </a:solidFill>
              </a:rPr>
              <a:t>Register for a twitter account at 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85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019615"/>
            <a:ext cx="8367464" cy="306392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62000" y="1781616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>
                <a:solidFill>
                  <a:schemeClr val="bg1"/>
                </a:solidFill>
              </a:rPr>
              <a:t>Please introduce yourself and where you are from #schoolnetsa11</a:t>
            </a:r>
            <a:endParaRPr lang="en-ZA" b="1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370619" y="2654451"/>
            <a:ext cx="1239981" cy="5138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7" name="Oval 6"/>
          <p:cNvSpPr/>
          <p:nvPr/>
        </p:nvSpPr>
        <p:spPr>
          <a:xfrm>
            <a:off x="6303819" y="1709332"/>
            <a:ext cx="2133600" cy="5138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609600" y="4372416"/>
            <a:ext cx="7620000" cy="2209800"/>
          </a:xfrm>
          <a:prstGeom prst="wedgeRoundRectCallout">
            <a:avLst>
              <a:gd name="adj1" fmla="val -57447"/>
              <a:gd name="adj2" fmla="val -47844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Don’t forget to insert the hashtag </a:t>
            </a:r>
            <a:r>
              <a:rPr lang="en-US" sz="4400" b="1" dirty="0">
                <a:solidFill>
                  <a:srgbClr val="0070C0"/>
                </a:solidFill>
              </a:rPr>
              <a:t>#schoolnetsa11 </a:t>
            </a:r>
            <a:r>
              <a:rPr lang="en-US" sz="4400" b="1" dirty="0">
                <a:solidFill>
                  <a:schemeClr val="bg1"/>
                </a:solidFill>
              </a:rPr>
              <a:t>anywhere in your tweet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2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4983966" y="0"/>
            <a:ext cx="1003176" cy="5138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652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7" grpId="0" animBg="1"/>
      <p:bldP spid="7" grpId="1" animBg="1"/>
      <p:bldP spid="2" grpId="0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2400"/>
            <a:ext cx="855920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04799" y="990600"/>
            <a:ext cx="8559210" cy="5105400"/>
            <a:chOff x="304799" y="990600"/>
            <a:chExt cx="8559210" cy="510540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99" y="990600"/>
              <a:ext cx="8559209" cy="17877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99" y="2789268"/>
              <a:ext cx="8559209" cy="17827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57" y="4590142"/>
              <a:ext cx="8551952" cy="15058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Rounded Rectangular Callout 11"/>
          <p:cNvSpPr/>
          <p:nvPr/>
        </p:nvSpPr>
        <p:spPr bwMode="auto">
          <a:xfrm>
            <a:off x="4267200" y="685800"/>
            <a:ext cx="4596808" cy="1687885"/>
          </a:xfrm>
          <a:prstGeom prst="wedgeRoundRectCallout">
            <a:avLst>
              <a:gd name="adj1" fmla="val -56384"/>
              <a:gd name="adj2" fmla="val -65256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Search for #schoolnetsa11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57384" y="190496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#Schoolnetsa11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295401" y="3706676"/>
            <a:ext cx="2286000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1" name="Oval 10"/>
          <p:cNvSpPr/>
          <p:nvPr/>
        </p:nvSpPr>
        <p:spPr>
          <a:xfrm>
            <a:off x="4953000" y="4911023"/>
            <a:ext cx="2286000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4" name="Oval 13"/>
          <p:cNvSpPr/>
          <p:nvPr/>
        </p:nvSpPr>
        <p:spPr>
          <a:xfrm>
            <a:off x="1295401" y="1941637"/>
            <a:ext cx="2286000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216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2400"/>
            <a:ext cx="855920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57384" y="190496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#Schoolnetsa11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65100"/>
            <a:ext cx="8248946" cy="5083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Oval 13"/>
          <p:cNvSpPr/>
          <p:nvPr/>
        </p:nvSpPr>
        <p:spPr>
          <a:xfrm>
            <a:off x="6248400" y="1232906"/>
            <a:ext cx="2533946" cy="5958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4280452" y="3581400"/>
            <a:ext cx="4596808" cy="2286000"/>
          </a:xfrm>
          <a:prstGeom prst="wedgeRoundRectCallout">
            <a:avLst>
              <a:gd name="adj1" fmla="val 11941"/>
              <a:gd name="adj2" fmla="val -123807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Save your  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#schoolnetsa11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</a:rPr>
              <a:t>s</a:t>
            </a:r>
            <a:r>
              <a:rPr lang="en-US" sz="4400" b="1" dirty="0" smtClean="0">
                <a:solidFill>
                  <a:schemeClr val="bg1"/>
                </a:solidFill>
              </a:rPr>
              <a:t>earch!!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4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2400"/>
            <a:ext cx="855920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4" y="990600"/>
            <a:ext cx="8662737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47800"/>
            <a:ext cx="3987114" cy="609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4953000" y="152400"/>
            <a:ext cx="1066800" cy="51969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0" name="Oval 9"/>
          <p:cNvSpPr/>
          <p:nvPr/>
        </p:nvSpPr>
        <p:spPr>
          <a:xfrm>
            <a:off x="4204252" y="928106"/>
            <a:ext cx="1739348" cy="51969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1" name="Oval 10"/>
          <p:cNvSpPr/>
          <p:nvPr/>
        </p:nvSpPr>
        <p:spPr>
          <a:xfrm>
            <a:off x="4191000" y="1537706"/>
            <a:ext cx="2819400" cy="51969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2" name="Up Arrow 1"/>
          <p:cNvSpPr/>
          <p:nvPr/>
        </p:nvSpPr>
        <p:spPr bwMode="auto">
          <a:xfrm>
            <a:off x="2819400" y="2057400"/>
            <a:ext cx="685800" cy="1371600"/>
          </a:xfrm>
          <a:prstGeom prst="up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3886200" y="3581400"/>
            <a:ext cx="4991060" cy="2286000"/>
          </a:xfrm>
          <a:prstGeom prst="wedgeRoundRectCallout">
            <a:avLst>
              <a:gd name="adj1" fmla="val -25248"/>
              <a:gd name="adj2" fmla="val -116850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Find your saved 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#schoolnetsa11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</a:rPr>
              <a:t>s</a:t>
            </a:r>
            <a:r>
              <a:rPr lang="en-US" sz="4400" b="1" dirty="0" smtClean="0">
                <a:solidFill>
                  <a:schemeClr val="bg1"/>
                </a:solidFill>
              </a:rPr>
              <a:t>earch!!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29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2400"/>
            <a:ext cx="855920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04799" y="990600"/>
            <a:ext cx="8559210" cy="5105400"/>
            <a:chOff x="304799" y="990600"/>
            <a:chExt cx="8559210" cy="510540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99" y="990600"/>
              <a:ext cx="8559209" cy="17877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99" y="2789268"/>
              <a:ext cx="8559209" cy="17827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57" y="4590142"/>
              <a:ext cx="8551952" cy="15058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1957384" y="190496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#Schoolnetsa11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953000" y="4911023"/>
            <a:ext cx="2286000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29" y="985740"/>
            <a:ext cx="8561980" cy="1792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ounded Rectangular Callout 11"/>
          <p:cNvSpPr/>
          <p:nvPr/>
        </p:nvSpPr>
        <p:spPr bwMode="auto">
          <a:xfrm>
            <a:off x="4419600" y="3680632"/>
            <a:ext cx="4596808" cy="3024967"/>
          </a:xfrm>
          <a:prstGeom prst="wedgeRoundRectCallout">
            <a:avLst>
              <a:gd name="adj1" fmla="val -53490"/>
              <a:gd name="adj2" fmla="val -85168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Hover curser over tweet 2 see </a:t>
            </a:r>
            <a:r>
              <a:rPr lang="en-US" sz="4400" b="1" dirty="0" err="1" smtClean="0">
                <a:solidFill>
                  <a:srgbClr val="0070C0"/>
                </a:solidFill>
              </a:rPr>
              <a:t>Retweet</a:t>
            </a:r>
            <a:r>
              <a:rPr lang="en-US" sz="4400" b="1" dirty="0" smtClean="0">
                <a:solidFill>
                  <a:srgbClr val="0070C0"/>
                </a:solidFill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</a:rPr>
              <a:t>+</a:t>
            </a:r>
            <a:r>
              <a:rPr lang="en-US" sz="4400" b="1" dirty="0" smtClean="0">
                <a:solidFill>
                  <a:srgbClr val="0070C0"/>
                </a:solidFill>
              </a:rPr>
              <a:t>Reply</a:t>
            </a:r>
            <a:r>
              <a:rPr lang="en-US" sz="4400" b="1" dirty="0" smtClean="0">
                <a:solidFill>
                  <a:schemeClr val="bg1"/>
                </a:solidFill>
              </a:rPr>
              <a:t> +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438400" y="2262407"/>
            <a:ext cx="3124199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3990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2400"/>
            <a:ext cx="855920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57384" y="190496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edtechconf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8001000" cy="5502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ular Callout 8"/>
          <p:cNvSpPr/>
          <p:nvPr/>
        </p:nvSpPr>
        <p:spPr bwMode="auto">
          <a:xfrm>
            <a:off x="152400" y="152400"/>
            <a:ext cx="3657600" cy="2971800"/>
          </a:xfrm>
          <a:prstGeom prst="wedgeRoundRectCallout">
            <a:avLst>
              <a:gd name="adj1" fmla="val 65291"/>
              <a:gd name="adj2" fmla="val 86154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 err="1" smtClean="0">
                <a:solidFill>
                  <a:schemeClr val="bg1"/>
                </a:solidFill>
              </a:rPr>
              <a:t>Retweet</a:t>
            </a:r>
            <a:r>
              <a:rPr lang="en-US" sz="4400" b="1" dirty="0" smtClean="0">
                <a:solidFill>
                  <a:schemeClr val="bg1"/>
                </a:solidFill>
              </a:rPr>
              <a:t> will pass information along as is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657601" y="4267200"/>
            <a:ext cx="1143000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699248"/>
            <a:ext cx="6302161" cy="2006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459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2400"/>
            <a:ext cx="855920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79" y="2976563"/>
            <a:ext cx="8635664" cy="151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2966624"/>
            <a:ext cx="8629044" cy="1529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ular Callout 12"/>
          <p:cNvSpPr/>
          <p:nvPr/>
        </p:nvSpPr>
        <p:spPr bwMode="auto">
          <a:xfrm>
            <a:off x="3290884" y="152400"/>
            <a:ext cx="5642959" cy="2209800"/>
          </a:xfrm>
          <a:prstGeom prst="wedgeRoundRectCallout">
            <a:avLst>
              <a:gd name="adj1" fmla="val -75480"/>
              <a:gd name="adj2" fmla="val 82401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To have discussions, hover and click on </a:t>
            </a:r>
            <a:r>
              <a:rPr lang="en-US" sz="4400" b="1" dirty="0" smtClean="0">
                <a:solidFill>
                  <a:srgbClr val="0070C0"/>
                </a:solidFill>
              </a:rPr>
              <a:t>Reply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550263" y="3962400"/>
            <a:ext cx="1088537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540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2400"/>
            <a:ext cx="855920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79" y="2976563"/>
            <a:ext cx="8635664" cy="151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2966624"/>
            <a:ext cx="8629044" cy="1529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85" y="2057400"/>
            <a:ext cx="7973241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24200" y="2924465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Sorry about that :-) but we only had limited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1600" y="3293814"/>
            <a:ext cx="5800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space for labs and 1st come… #schoolnetsa11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3290884" y="152400"/>
            <a:ext cx="5642959" cy="1600200"/>
          </a:xfrm>
          <a:prstGeom prst="wedgeRoundRectCallout">
            <a:avLst>
              <a:gd name="adj1" fmla="val -30155"/>
              <a:gd name="adj2" fmla="val 84800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Type your reply and tweet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543800" y="4279776"/>
            <a:ext cx="1088537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4481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3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2400"/>
            <a:ext cx="855920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914400"/>
            <a:ext cx="8153401" cy="5540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ular Callout 5"/>
          <p:cNvSpPr/>
          <p:nvPr/>
        </p:nvSpPr>
        <p:spPr bwMode="auto">
          <a:xfrm>
            <a:off x="3221048" y="1828800"/>
            <a:ext cx="5642959" cy="3886200"/>
          </a:xfrm>
          <a:prstGeom prst="wedgeRoundRectCallout">
            <a:avLst>
              <a:gd name="adj1" fmla="val -77359"/>
              <a:gd name="adj2" fmla="val -35743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Click </a:t>
            </a:r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</a:rPr>
              <a:t>Home</a:t>
            </a:r>
            <a:r>
              <a:rPr lang="en-US" sz="4400" b="1" dirty="0" err="1" smtClean="0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Timeline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  <a:sym typeface="Wingdings" pitchFamily="2" charset="2"/>
              </a:rPr>
              <a:t>to see tweets of everybody you are following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951273" y="152400"/>
            <a:ext cx="978197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1" name="Oval 10"/>
          <p:cNvSpPr/>
          <p:nvPr/>
        </p:nvSpPr>
        <p:spPr>
          <a:xfrm>
            <a:off x="371059" y="1066800"/>
            <a:ext cx="1210821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854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4" grpId="1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2400"/>
            <a:ext cx="855920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914400"/>
            <a:ext cx="8153401" cy="5540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ular Callout 5"/>
          <p:cNvSpPr/>
          <p:nvPr/>
        </p:nvSpPr>
        <p:spPr bwMode="auto">
          <a:xfrm>
            <a:off x="3221048" y="1828800"/>
            <a:ext cx="5642959" cy="3886200"/>
          </a:xfrm>
          <a:prstGeom prst="wedgeRoundRectCallout">
            <a:avLst>
              <a:gd name="adj1" fmla="val -66321"/>
              <a:gd name="adj2" fmla="val -50406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Don’t forget to follow </a:t>
            </a:r>
            <a:r>
              <a:rPr lang="en-US" sz="4400" b="1" dirty="0" smtClean="0">
                <a:solidFill>
                  <a:schemeClr val="accent6"/>
                </a:solidFill>
              </a:rPr>
              <a:t>@schoolnetsa11 </a:t>
            </a:r>
            <a:r>
              <a:rPr lang="en-US" sz="4400" b="1" dirty="0" smtClean="0">
                <a:solidFill>
                  <a:schemeClr val="bg1"/>
                </a:solidFill>
              </a:rPr>
              <a:t>for updates and news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371600" y="1498848"/>
            <a:ext cx="2057400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8493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2400"/>
            <a:ext cx="8559209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35" y="990600"/>
            <a:ext cx="810082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ular Callout 5"/>
          <p:cNvSpPr/>
          <p:nvPr/>
        </p:nvSpPr>
        <p:spPr bwMode="auto">
          <a:xfrm>
            <a:off x="2779644" y="3657600"/>
            <a:ext cx="6120808" cy="2933700"/>
          </a:xfrm>
          <a:prstGeom prst="wedgeRoundRectCallout">
            <a:avLst>
              <a:gd name="adj1" fmla="val -61921"/>
              <a:gd name="adj2" fmla="val -37173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Double click on </a:t>
            </a:r>
            <a:r>
              <a:rPr lang="en-US" sz="4400" b="1" dirty="0" smtClean="0">
                <a:solidFill>
                  <a:schemeClr val="accent6"/>
                </a:solidFill>
              </a:rPr>
              <a:t>@</a:t>
            </a:r>
            <a:r>
              <a:rPr lang="en-US" sz="4400" b="1" dirty="0" err="1" smtClean="0">
                <a:solidFill>
                  <a:schemeClr val="accent6"/>
                </a:solidFill>
              </a:rPr>
              <a:t>schoolnetsa</a:t>
            </a:r>
            <a:r>
              <a:rPr lang="en-US" sz="4400" b="1" dirty="0" smtClean="0">
                <a:solidFill>
                  <a:schemeClr val="accent6"/>
                </a:solidFill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</a:rPr>
              <a:t>in the conference stream and click </a:t>
            </a:r>
            <a:r>
              <a:rPr lang="en-US" sz="4400" b="1" dirty="0" smtClean="0">
                <a:solidFill>
                  <a:schemeClr val="accent6"/>
                </a:solidFill>
              </a:rPr>
              <a:t>Follow</a:t>
            </a:r>
            <a:endParaRPr lang="en-US" sz="4400" b="1" dirty="0">
              <a:solidFill>
                <a:schemeClr val="accent6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14400" y="3680182"/>
            <a:ext cx="1298712" cy="51081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9728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228600" y="-152400"/>
            <a:ext cx="8686800" cy="4607719"/>
          </a:xfrm>
          <a:ln/>
        </p:spPr>
        <p:txBody>
          <a:bodyPr/>
          <a:lstStyle/>
          <a:p>
            <a:r>
              <a:rPr lang="en-US" sz="7200" dirty="0" smtClean="0">
                <a:solidFill>
                  <a:srgbClr val="FFFF00"/>
                </a:solidFill>
              </a:rPr>
              <a:t>So: Ask questions</a:t>
            </a:r>
            <a:br>
              <a:rPr lang="en-US" sz="7200" dirty="0" smtClean="0">
                <a:solidFill>
                  <a:srgbClr val="FFFF00"/>
                </a:solidFill>
              </a:rPr>
            </a:br>
            <a:r>
              <a:rPr lang="en-US" sz="7200" dirty="0" smtClean="0">
                <a:solidFill>
                  <a:srgbClr val="FFFF00"/>
                </a:solidFill>
              </a:rPr>
              <a:t>Answer questions</a:t>
            </a:r>
            <a:br>
              <a:rPr lang="en-US" sz="7200" dirty="0" smtClean="0">
                <a:solidFill>
                  <a:srgbClr val="FFFF00"/>
                </a:solidFill>
              </a:rPr>
            </a:br>
            <a:r>
              <a:rPr lang="en-US" sz="7200" dirty="0" smtClean="0">
                <a:solidFill>
                  <a:srgbClr val="FFFF00"/>
                </a:solidFill>
              </a:rPr>
              <a:t>Share links</a:t>
            </a:r>
            <a:br>
              <a:rPr lang="en-US" sz="7200" dirty="0" smtClean="0">
                <a:solidFill>
                  <a:srgbClr val="FFFF00"/>
                </a:solidFill>
              </a:rPr>
            </a:br>
            <a:r>
              <a:rPr lang="en-US" sz="7200" dirty="0">
                <a:solidFill>
                  <a:srgbClr val="FFFF00"/>
                </a:solidFill>
              </a:rPr>
              <a:t>S</a:t>
            </a:r>
            <a:r>
              <a:rPr lang="en-US" sz="7200" dirty="0" smtClean="0">
                <a:solidFill>
                  <a:srgbClr val="FFFF00"/>
                </a:solidFill>
              </a:rPr>
              <a:t>ummarise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3" name="Rounded Rectangular Callout 2"/>
          <p:cNvSpPr/>
          <p:nvPr/>
        </p:nvSpPr>
        <p:spPr bwMode="auto">
          <a:xfrm>
            <a:off x="3276600" y="5029200"/>
            <a:ext cx="5642959" cy="1600200"/>
          </a:xfrm>
          <a:prstGeom prst="wedgeRoundRectCallout">
            <a:avLst>
              <a:gd name="adj1" fmla="val -43776"/>
              <a:gd name="adj2" fmla="val -93911"/>
              <a:gd name="adj3" fmla="val 16667"/>
            </a:avLst>
          </a:prstGeom>
          <a:solidFill>
            <a:srgbClr val="FFFF00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See you in the stream!!</a:t>
            </a:r>
            <a:endParaRPr lang="en-US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23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Arial Bold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490</Words>
  <Application>Microsoft Office PowerPoint</Application>
  <PresentationFormat>On-screen Show (4:3)</PresentationFormat>
  <Paragraphs>56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Title &amp; Subtitle</vt:lpstr>
      <vt:lpstr>How do you become part of the #schoolnetsa conference stream?</vt:lpstr>
      <vt:lpstr>www.twitter.com m.twitter.com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So: Ask questions Answer questions Share links Summarise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Maggie</dc:creator>
  <cp:lastModifiedBy>Maggie</cp:lastModifiedBy>
  <cp:revision>58</cp:revision>
  <dcterms:created xsi:type="dcterms:W3CDTF">2011-05-12T20:44:47Z</dcterms:created>
  <dcterms:modified xsi:type="dcterms:W3CDTF">2011-07-06T14:57:34Z</dcterms:modified>
</cp:coreProperties>
</file>